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7" r:id="rId2"/>
    <p:sldId id="328" r:id="rId3"/>
    <p:sldId id="262" r:id="rId4"/>
    <p:sldId id="263" r:id="rId5"/>
    <p:sldId id="332" r:id="rId6"/>
    <p:sldId id="331" r:id="rId7"/>
    <p:sldId id="330" r:id="rId8"/>
    <p:sldId id="334" r:id="rId9"/>
    <p:sldId id="336" r:id="rId10"/>
    <p:sldId id="325" r:id="rId11"/>
    <p:sldId id="333" r:id="rId12"/>
    <p:sldId id="335" r:id="rId13"/>
    <p:sldId id="308" r:id="rId14"/>
    <p:sldId id="309" r:id="rId15"/>
    <p:sldId id="310" r:id="rId16"/>
    <p:sldId id="306" r:id="rId17"/>
    <p:sldId id="312" r:id="rId18"/>
    <p:sldId id="311" r:id="rId19"/>
    <p:sldId id="28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D6B"/>
    <a:srgbClr val="CC0000"/>
    <a:srgbClr val="C7D050"/>
    <a:srgbClr val="A8082A"/>
    <a:srgbClr val="8210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D8255-FA97-4AE2-AA9B-F0A72CB7F2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D6FB0E7-8FA3-4FA2-8DD1-19FADBA58FD9}">
      <dgm:prSet phldrT="[Texte]"/>
      <dgm:spPr/>
      <dgm:t>
        <a:bodyPr/>
        <a:lstStyle/>
        <a:p>
          <a:r>
            <a:rPr lang="fr-FR" dirty="0" smtClean="0"/>
            <a:t>Au-delà de 5% d’échecs</a:t>
          </a:r>
          <a:endParaRPr lang="fr-FR" dirty="0"/>
        </a:p>
      </dgm:t>
    </dgm:pt>
    <dgm:pt modelId="{C69BD92D-A3F3-4699-A863-1F5D24E2BF83}" type="parTrans" cxnId="{17CFAF7D-A2FB-49A9-8560-AEAB5F425E11}">
      <dgm:prSet/>
      <dgm:spPr/>
      <dgm:t>
        <a:bodyPr/>
        <a:lstStyle/>
        <a:p>
          <a:endParaRPr lang="fr-FR"/>
        </a:p>
      </dgm:t>
    </dgm:pt>
    <dgm:pt modelId="{BE97C317-C3C9-4106-B692-62464C34A6DC}" type="sibTrans" cxnId="{17CFAF7D-A2FB-49A9-8560-AEAB5F425E11}">
      <dgm:prSet/>
      <dgm:spPr/>
      <dgm:t>
        <a:bodyPr/>
        <a:lstStyle/>
        <a:p>
          <a:endParaRPr lang="fr-FR"/>
        </a:p>
      </dgm:t>
    </dgm:pt>
    <dgm:pt modelId="{0ED523F5-9208-4BE7-8D0D-B652406DF2FB}">
      <dgm:prSet phldrT="[Texte]"/>
      <dgm:spPr/>
      <dgm:t>
        <a:bodyPr/>
        <a:lstStyle/>
        <a:p>
          <a:r>
            <a:rPr lang="fr-FR" dirty="0" smtClean="0"/>
            <a:t>Le Franchiseur doit s’interroger</a:t>
          </a:r>
          <a:endParaRPr lang="fr-FR" dirty="0"/>
        </a:p>
      </dgm:t>
    </dgm:pt>
    <dgm:pt modelId="{0888E6D5-F370-48FD-88FB-DF96B99111CD}" type="parTrans" cxnId="{D1DEF6BD-94A7-4727-B439-8CEB47B822E6}">
      <dgm:prSet/>
      <dgm:spPr/>
      <dgm:t>
        <a:bodyPr/>
        <a:lstStyle/>
        <a:p>
          <a:endParaRPr lang="fr-FR"/>
        </a:p>
      </dgm:t>
    </dgm:pt>
    <dgm:pt modelId="{0A881669-769E-4A2F-A544-BB40563609D2}" type="sibTrans" cxnId="{D1DEF6BD-94A7-4727-B439-8CEB47B822E6}">
      <dgm:prSet/>
      <dgm:spPr/>
      <dgm:t>
        <a:bodyPr/>
        <a:lstStyle/>
        <a:p>
          <a:endParaRPr lang="fr-FR"/>
        </a:p>
      </dgm:t>
    </dgm:pt>
    <dgm:pt modelId="{8FC85FA7-E4C0-458D-8CBB-4048432A63FF}">
      <dgm:prSet phldrT="[Texte]"/>
      <dgm:spPr/>
      <dgm:t>
        <a:bodyPr/>
        <a:lstStyle/>
        <a:p>
          <a:r>
            <a:rPr lang="fr-FR" dirty="0" smtClean="0"/>
            <a:t>Sur les améliorations à apporter aux outils de sa réussite</a:t>
          </a:r>
          <a:endParaRPr lang="fr-FR" dirty="0"/>
        </a:p>
      </dgm:t>
    </dgm:pt>
    <dgm:pt modelId="{F0655723-BADC-4E2D-B90B-E0A9F64E8AFB}" type="parTrans" cxnId="{149F47ED-CD25-4F6E-A00C-D77AB2FE27D1}">
      <dgm:prSet/>
      <dgm:spPr/>
      <dgm:t>
        <a:bodyPr/>
        <a:lstStyle/>
        <a:p>
          <a:endParaRPr lang="fr-FR"/>
        </a:p>
      </dgm:t>
    </dgm:pt>
    <dgm:pt modelId="{4DA04DB6-B29D-4829-BF2A-4B25344DAB02}" type="sibTrans" cxnId="{149F47ED-CD25-4F6E-A00C-D77AB2FE27D1}">
      <dgm:prSet/>
      <dgm:spPr/>
      <dgm:t>
        <a:bodyPr/>
        <a:lstStyle/>
        <a:p>
          <a:endParaRPr lang="fr-FR"/>
        </a:p>
      </dgm:t>
    </dgm:pt>
    <dgm:pt modelId="{7EEDAFD9-7699-427B-B354-CCB4CF491FBC}" type="pres">
      <dgm:prSet presAssocID="{38DD8255-FA97-4AE2-AA9B-F0A72CB7F24A}" presName="arrowDiagram" presStyleCnt="0">
        <dgm:presLayoutVars>
          <dgm:chMax val="5"/>
          <dgm:dir/>
          <dgm:resizeHandles val="exact"/>
        </dgm:presLayoutVars>
      </dgm:prSet>
      <dgm:spPr/>
    </dgm:pt>
    <dgm:pt modelId="{9B715F34-3817-4C97-8507-DF70A1BC0E2B}" type="pres">
      <dgm:prSet presAssocID="{38DD8255-FA97-4AE2-AA9B-F0A72CB7F24A}" presName="arrow" presStyleLbl="bgShp" presStyleIdx="0" presStyleCnt="1"/>
      <dgm:spPr>
        <a:solidFill>
          <a:schemeClr val="accent6">
            <a:lumMod val="75000"/>
          </a:schemeClr>
        </a:solidFill>
      </dgm:spPr>
    </dgm:pt>
    <dgm:pt modelId="{2E8D0A0D-FED1-486D-AF4E-EE763316FFF7}" type="pres">
      <dgm:prSet presAssocID="{38DD8255-FA97-4AE2-AA9B-F0A72CB7F24A}" presName="arrowDiagram3" presStyleCnt="0"/>
      <dgm:spPr/>
    </dgm:pt>
    <dgm:pt modelId="{2C771E04-084E-48F7-9447-5ED511ABB19F}" type="pres">
      <dgm:prSet presAssocID="{3D6FB0E7-8FA3-4FA2-8DD1-19FADBA58FD9}" presName="bullet3a" presStyleLbl="node1" presStyleIdx="0" presStyleCnt="3"/>
      <dgm:spPr/>
    </dgm:pt>
    <dgm:pt modelId="{F95FB897-55D8-41DB-8A6D-CD58D2DB6F57}" type="pres">
      <dgm:prSet presAssocID="{3D6FB0E7-8FA3-4FA2-8DD1-19FADBA58FD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5A9A7C-E11C-478A-BBDB-1BDE098E905D}" type="pres">
      <dgm:prSet presAssocID="{0ED523F5-9208-4BE7-8D0D-B652406DF2FB}" presName="bullet3b" presStyleLbl="node1" presStyleIdx="1" presStyleCnt="3"/>
      <dgm:spPr/>
    </dgm:pt>
    <dgm:pt modelId="{8EB88789-10BB-4F24-A500-0C29005A7EE5}" type="pres">
      <dgm:prSet presAssocID="{0ED523F5-9208-4BE7-8D0D-B652406DF2F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4B9140-027F-4E87-8207-463D4C92F488}" type="pres">
      <dgm:prSet presAssocID="{8FC85FA7-E4C0-458D-8CBB-4048432A63FF}" presName="bullet3c" presStyleLbl="node1" presStyleIdx="2" presStyleCnt="3"/>
      <dgm:spPr/>
    </dgm:pt>
    <dgm:pt modelId="{8C9CAF97-2002-4642-AA08-E819E54515F9}" type="pres">
      <dgm:prSet presAssocID="{8FC85FA7-E4C0-458D-8CBB-4048432A63F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FAF7D-A2FB-49A9-8560-AEAB5F425E11}" srcId="{38DD8255-FA97-4AE2-AA9B-F0A72CB7F24A}" destId="{3D6FB0E7-8FA3-4FA2-8DD1-19FADBA58FD9}" srcOrd="0" destOrd="0" parTransId="{C69BD92D-A3F3-4699-A863-1F5D24E2BF83}" sibTransId="{BE97C317-C3C9-4106-B692-62464C34A6DC}"/>
    <dgm:cxn modelId="{149F47ED-CD25-4F6E-A00C-D77AB2FE27D1}" srcId="{38DD8255-FA97-4AE2-AA9B-F0A72CB7F24A}" destId="{8FC85FA7-E4C0-458D-8CBB-4048432A63FF}" srcOrd="2" destOrd="0" parTransId="{F0655723-BADC-4E2D-B90B-E0A9F64E8AFB}" sibTransId="{4DA04DB6-B29D-4829-BF2A-4B25344DAB02}"/>
    <dgm:cxn modelId="{11B6C01B-EC49-46FF-9E93-85FF53379792}" type="presOf" srcId="{3D6FB0E7-8FA3-4FA2-8DD1-19FADBA58FD9}" destId="{F95FB897-55D8-41DB-8A6D-CD58D2DB6F57}" srcOrd="0" destOrd="0" presId="urn:microsoft.com/office/officeart/2005/8/layout/arrow2"/>
    <dgm:cxn modelId="{67BE6DB6-70D1-45BB-ADE3-394F72371037}" type="presOf" srcId="{38DD8255-FA97-4AE2-AA9B-F0A72CB7F24A}" destId="{7EEDAFD9-7699-427B-B354-CCB4CF491FBC}" srcOrd="0" destOrd="0" presId="urn:microsoft.com/office/officeart/2005/8/layout/arrow2"/>
    <dgm:cxn modelId="{D1DEF6BD-94A7-4727-B439-8CEB47B822E6}" srcId="{38DD8255-FA97-4AE2-AA9B-F0A72CB7F24A}" destId="{0ED523F5-9208-4BE7-8D0D-B652406DF2FB}" srcOrd="1" destOrd="0" parTransId="{0888E6D5-F370-48FD-88FB-DF96B99111CD}" sibTransId="{0A881669-769E-4A2F-A544-BB40563609D2}"/>
    <dgm:cxn modelId="{FA581612-FB7A-4884-9F8D-4692BF6AC9F2}" type="presOf" srcId="{0ED523F5-9208-4BE7-8D0D-B652406DF2FB}" destId="{8EB88789-10BB-4F24-A500-0C29005A7EE5}" srcOrd="0" destOrd="0" presId="urn:microsoft.com/office/officeart/2005/8/layout/arrow2"/>
    <dgm:cxn modelId="{B600E3EF-3B22-4472-8889-EF7058E67C7F}" type="presOf" srcId="{8FC85FA7-E4C0-458D-8CBB-4048432A63FF}" destId="{8C9CAF97-2002-4642-AA08-E819E54515F9}" srcOrd="0" destOrd="0" presId="urn:microsoft.com/office/officeart/2005/8/layout/arrow2"/>
    <dgm:cxn modelId="{0250E701-EF70-4662-8E4B-58FE0A1F2385}" type="presParOf" srcId="{7EEDAFD9-7699-427B-B354-CCB4CF491FBC}" destId="{9B715F34-3817-4C97-8507-DF70A1BC0E2B}" srcOrd="0" destOrd="0" presId="urn:microsoft.com/office/officeart/2005/8/layout/arrow2"/>
    <dgm:cxn modelId="{CB97FAFD-1172-436D-82C3-497969B8A2DF}" type="presParOf" srcId="{7EEDAFD9-7699-427B-B354-CCB4CF491FBC}" destId="{2E8D0A0D-FED1-486D-AF4E-EE763316FFF7}" srcOrd="1" destOrd="0" presId="urn:microsoft.com/office/officeart/2005/8/layout/arrow2"/>
    <dgm:cxn modelId="{58540E5B-14A5-46DC-AD9C-5E45A1265C84}" type="presParOf" srcId="{2E8D0A0D-FED1-486D-AF4E-EE763316FFF7}" destId="{2C771E04-084E-48F7-9447-5ED511ABB19F}" srcOrd="0" destOrd="0" presId="urn:microsoft.com/office/officeart/2005/8/layout/arrow2"/>
    <dgm:cxn modelId="{C2163BB0-2762-4717-8077-A12505272F07}" type="presParOf" srcId="{2E8D0A0D-FED1-486D-AF4E-EE763316FFF7}" destId="{F95FB897-55D8-41DB-8A6D-CD58D2DB6F57}" srcOrd="1" destOrd="0" presId="urn:microsoft.com/office/officeart/2005/8/layout/arrow2"/>
    <dgm:cxn modelId="{33404427-5F2E-4C2E-8177-E836DF98BD26}" type="presParOf" srcId="{2E8D0A0D-FED1-486D-AF4E-EE763316FFF7}" destId="{805A9A7C-E11C-478A-BBDB-1BDE098E905D}" srcOrd="2" destOrd="0" presId="urn:microsoft.com/office/officeart/2005/8/layout/arrow2"/>
    <dgm:cxn modelId="{765028BE-2551-476E-9F47-54D780617669}" type="presParOf" srcId="{2E8D0A0D-FED1-486D-AF4E-EE763316FFF7}" destId="{8EB88789-10BB-4F24-A500-0C29005A7EE5}" srcOrd="3" destOrd="0" presId="urn:microsoft.com/office/officeart/2005/8/layout/arrow2"/>
    <dgm:cxn modelId="{C7983C0F-41F6-4FDA-A625-7219B4F80731}" type="presParOf" srcId="{2E8D0A0D-FED1-486D-AF4E-EE763316FFF7}" destId="{894B9140-027F-4E87-8207-463D4C92F488}" srcOrd="4" destOrd="0" presId="urn:microsoft.com/office/officeart/2005/8/layout/arrow2"/>
    <dgm:cxn modelId="{2BC0C941-AA40-49E5-9737-9C1F402471CF}" type="presParOf" srcId="{2E8D0A0D-FED1-486D-AF4E-EE763316FFF7}" destId="{8C9CAF97-2002-4642-AA08-E819E54515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646396-B3EE-4F28-A409-406476F47EB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C10B1A-F8BD-4959-AECE-0F27403AC0D8}">
      <dgm:prSet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fr-FR" sz="2800" b="1" cap="small" baseline="0" dirty="0" smtClean="0"/>
            <a:t>Au niveau des décisions stratégiques</a:t>
          </a:r>
          <a:endParaRPr lang="fr-FR" sz="2800" b="1" cap="small" baseline="0" dirty="0"/>
        </a:p>
      </dgm:t>
    </dgm:pt>
    <dgm:pt modelId="{1E407406-E9DE-4C8B-8C8C-2D9BD971A2F8}" type="parTrans" cxnId="{C645F83D-0F77-441B-AEFF-AF9E80ED74FD}">
      <dgm:prSet/>
      <dgm:spPr/>
      <dgm:t>
        <a:bodyPr/>
        <a:lstStyle/>
        <a:p>
          <a:endParaRPr lang="fr-FR"/>
        </a:p>
      </dgm:t>
    </dgm:pt>
    <dgm:pt modelId="{E3491425-35CA-40A5-87F6-1AB133E88266}" type="sibTrans" cxnId="{C645F83D-0F77-441B-AEFF-AF9E80ED74FD}">
      <dgm:prSet/>
      <dgm:spPr/>
      <dgm:t>
        <a:bodyPr/>
        <a:lstStyle/>
        <a:p>
          <a:endParaRPr lang="fr-FR"/>
        </a:p>
      </dgm:t>
    </dgm:pt>
    <dgm:pt modelId="{4D369B06-686F-495B-BFBE-FBF9A7E9F03C}">
      <dgm:prSet custT="1"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fr-FR" sz="1800" b="1" cap="small" baseline="0" dirty="0" smtClean="0">
              <a:solidFill>
                <a:schemeClr val="bg1"/>
              </a:solidFill>
            </a:rPr>
            <a:t>Toutes décisions des managers de la franchise doivent prendre en compte les effets des « 5 signes de pérennités » :</a:t>
          </a:r>
          <a:endParaRPr lang="fr-FR" sz="1800" b="1" cap="small" baseline="0" dirty="0">
            <a:solidFill>
              <a:schemeClr val="bg1"/>
            </a:solidFill>
          </a:endParaRPr>
        </a:p>
      </dgm:t>
    </dgm:pt>
    <dgm:pt modelId="{6D122BB0-AF64-4676-95EA-D27E61E6D110}" type="parTrans" cxnId="{D79349AD-46AD-4AC8-895E-132E763D6CCE}">
      <dgm:prSet/>
      <dgm:spPr/>
      <dgm:t>
        <a:bodyPr/>
        <a:lstStyle/>
        <a:p>
          <a:endParaRPr lang="fr-FR"/>
        </a:p>
      </dgm:t>
    </dgm:pt>
    <dgm:pt modelId="{4A51BBA4-7590-4282-B11A-E11A2D63E274}" type="sibTrans" cxnId="{D79349AD-46AD-4AC8-895E-132E763D6CCE}">
      <dgm:prSet/>
      <dgm:spPr/>
      <dgm:t>
        <a:bodyPr/>
        <a:lstStyle/>
        <a:p>
          <a:endParaRPr lang="fr-FR"/>
        </a:p>
      </dgm:t>
    </dgm:pt>
    <dgm:pt modelId="{8C7BEA63-C940-4DA0-A171-4796729D9730}">
      <dgm:prSet custT="1"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 rtl="0"/>
          <a:r>
            <a:rPr lang="fr-FR" sz="1800" b="1" cap="small" baseline="0" dirty="0" smtClean="0">
              <a:solidFill>
                <a:schemeClr val="bg1"/>
              </a:solidFill>
            </a:rPr>
            <a:t>Le signe de la multiplication			</a:t>
          </a:r>
          <a:endParaRPr lang="fr-FR" sz="1800" b="1" cap="small" baseline="0" dirty="0">
            <a:solidFill>
              <a:schemeClr val="bg1"/>
            </a:solidFill>
          </a:endParaRPr>
        </a:p>
      </dgm:t>
    </dgm:pt>
    <dgm:pt modelId="{4AA5BD47-D9B2-4B92-915D-ECA234E4EC8E}" type="parTrans" cxnId="{1B3DD096-A56E-4657-A0EE-4480C050E957}">
      <dgm:prSet/>
      <dgm:spPr/>
      <dgm:t>
        <a:bodyPr/>
        <a:lstStyle/>
        <a:p>
          <a:endParaRPr lang="fr-FR"/>
        </a:p>
      </dgm:t>
    </dgm:pt>
    <dgm:pt modelId="{20C693B5-2FDF-48BA-88C9-7FE8AA8C0537}" type="sibTrans" cxnId="{1B3DD096-A56E-4657-A0EE-4480C050E957}">
      <dgm:prSet/>
      <dgm:spPr/>
      <dgm:t>
        <a:bodyPr/>
        <a:lstStyle/>
        <a:p>
          <a:endParaRPr lang="fr-FR"/>
        </a:p>
      </dgm:t>
    </dgm:pt>
    <dgm:pt modelId="{5A068CA6-EA18-403F-B005-5774DA78C44E}">
      <dgm:prSet custT="1"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 rtl="0"/>
          <a:r>
            <a:rPr lang="fr-FR" sz="1800" b="1" cap="small" baseline="0" dirty="0" smtClean="0">
              <a:solidFill>
                <a:schemeClr val="bg1"/>
              </a:solidFill>
            </a:rPr>
            <a:t>Le signe du profit positif</a:t>
          </a:r>
          <a:endParaRPr lang="fr-FR" sz="1800" b="1" cap="small" baseline="0" dirty="0">
            <a:solidFill>
              <a:schemeClr val="bg1"/>
            </a:solidFill>
          </a:endParaRPr>
        </a:p>
      </dgm:t>
    </dgm:pt>
    <dgm:pt modelId="{7239A3B2-1DEC-43E2-97A2-982237F652C1}" type="parTrans" cxnId="{055AD684-FEAE-4C20-8491-EBABAE67B493}">
      <dgm:prSet/>
      <dgm:spPr/>
      <dgm:t>
        <a:bodyPr/>
        <a:lstStyle/>
        <a:p>
          <a:endParaRPr lang="fr-FR"/>
        </a:p>
      </dgm:t>
    </dgm:pt>
    <dgm:pt modelId="{B8A42A9E-6B3E-4003-A87F-60983E77DEA1}" type="sibTrans" cxnId="{055AD684-FEAE-4C20-8491-EBABAE67B493}">
      <dgm:prSet/>
      <dgm:spPr/>
      <dgm:t>
        <a:bodyPr/>
        <a:lstStyle/>
        <a:p>
          <a:endParaRPr lang="fr-FR"/>
        </a:p>
      </dgm:t>
    </dgm:pt>
    <dgm:pt modelId="{33325179-07E4-470E-84B4-E607C410AE7B}">
      <dgm:prSet custT="1"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 rtl="0"/>
          <a:r>
            <a:rPr lang="fr-FR" sz="1800" b="1" cap="small" baseline="0" dirty="0" smtClean="0">
              <a:solidFill>
                <a:schemeClr val="bg1"/>
              </a:solidFill>
            </a:rPr>
            <a:t>Le signe de différenciation			</a:t>
          </a:r>
          <a:endParaRPr lang="fr-FR" sz="1800" b="1" cap="small" baseline="0" dirty="0">
            <a:solidFill>
              <a:schemeClr val="bg1"/>
            </a:solidFill>
          </a:endParaRPr>
        </a:p>
      </dgm:t>
    </dgm:pt>
    <dgm:pt modelId="{D3F874F9-A804-4834-91BC-68E8FDCB45EC}" type="parTrans" cxnId="{B1E8E566-060B-4CD1-A606-31BA4C8A25BA}">
      <dgm:prSet/>
      <dgm:spPr/>
    </dgm:pt>
    <dgm:pt modelId="{216B4667-FCBE-46FC-8EFC-F5F6A72610A5}" type="sibTrans" cxnId="{B1E8E566-060B-4CD1-A606-31BA4C8A25BA}">
      <dgm:prSet/>
      <dgm:spPr/>
    </dgm:pt>
    <dgm:pt modelId="{23CBFF43-4EA8-481D-B55A-602D777CEE29}">
      <dgm:prSet custT="1"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 rtl="0"/>
          <a:r>
            <a:rPr lang="fr-FR" sz="1800" b="1" cap="small" baseline="0" dirty="0" smtClean="0">
              <a:solidFill>
                <a:schemeClr val="bg1"/>
              </a:solidFill>
            </a:rPr>
            <a:t>Le signe de croissance</a:t>
          </a:r>
          <a:endParaRPr lang="fr-FR" sz="1800" b="1" cap="small" baseline="0" dirty="0">
            <a:solidFill>
              <a:schemeClr val="bg1"/>
            </a:solidFill>
          </a:endParaRPr>
        </a:p>
      </dgm:t>
    </dgm:pt>
    <dgm:pt modelId="{CA4F633E-E6F2-4542-BC1C-A6D105685E6B}" type="parTrans" cxnId="{6A321419-50B8-4B3C-8FAC-FBFA5EB37346}">
      <dgm:prSet/>
      <dgm:spPr/>
    </dgm:pt>
    <dgm:pt modelId="{F422946A-A31B-4E4B-8BB4-B67D10B29881}" type="sibTrans" cxnId="{6A321419-50B8-4B3C-8FAC-FBFA5EB37346}">
      <dgm:prSet/>
      <dgm:spPr/>
    </dgm:pt>
    <dgm:pt modelId="{14867619-BEA8-4704-A71F-513B5A29C4F6}">
      <dgm:prSet custT="1"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 rtl="0"/>
          <a:r>
            <a:rPr lang="fr-FR" sz="1800" b="1" cap="small" baseline="0" dirty="0" smtClean="0">
              <a:solidFill>
                <a:schemeClr val="bg1"/>
              </a:solidFill>
            </a:rPr>
            <a:t>Le signe de l’équivalence			</a:t>
          </a:r>
          <a:endParaRPr lang="fr-FR" sz="1800" b="1" cap="small" baseline="0" dirty="0">
            <a:solidFill>
              <a:schemeClr val="bg1"/>
            </a:solidFill>
          </a:endParaRPr>
        </a:p>
      </dgm:t>
    </dgm:pt>
    <dgm:pt modelId="{FAA3D7A9-EF36-46C9-B7FF-667D778A2EBF}" type="parTrans" cxnId="{39DE02BD-61F4-4EBC-90BC-CC177B453E24}">
      <dgm:prSet/>
      <dgm:spPr/>
    </dgm:pt>
    <dgm:pt modelId="{DF600266-1837-41EC-97F1-8F9186697D12}" type="sibTrans" cxnId="{39DE02BD-61F4-4EBC-90BC-CC177B453E24}">
      <dgm:prSet/>
      <dgm:spPr/>
    </dgm:pt>
    <dgm:pt modelId="{9829C6EF-7B87-44CC-9B71-BAF0A9D6648C}" type="pres">
      <dgm:prSet presAssocID="{BB646396-B3EE-4F28-A409-406476F47E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7FD27A-382F-4C10-A28A-F88543D32817}" type="pres">
      <dgm:prSet presAssocID="{5A068CA6-EA18-403F-B005-5774DA78C44E}" presName="boxAndChildren" presStyleCnt="0"/>
      <dgm:spPr/>
    </dgm:pt>
    <dgm:pt modelId="{71CC2B35-8030-4A58-9F26-D3B7E9AC41BD}" type="pres">
      <dgm:prSet presAssocID="{5A068CA6-EA18-403F-B005-5774DA78C44E}" presName="parentTextBox" presStyleLbl="node1" presStyleIdx="0" presStyleCnt="7"/>
      <dgm:spPr/>
      <dgm:t>
        <a:bodyPr/>
        <a:lstStyle/>
        <a:p>
          <a:endParaRPr lang="fr-FR"/>
        </a:p>
      </dgm:t>
    </dgm:pt>
    <dgm:pt modelId="{3678627C-5F5A-4E6B-8425-7A748312327E}" type="pres">
      <dgm:prSet presAssocID="{DF600266-1837-41EC-97F1-8F9186697D12}" presName="sp" presStyleCnt="0"/>
      <dgm:spPr/>
    </dgm:pt>
    <dgm:pt modelId="{AF2414AD-6A2C-409C-8001-D14F7B3E0E0F}" type="pres">
      <dgm:prSet presAssocID="{14867619-BEA8-4704-A71F-513B5A29C4F6}" presName="arrowAndChildren" presStyleCnt="0"/>
      <dgm:spPr/>
    </dgm:pt>
    <dgm:pt modelId="{C9704E7A-14CA-4C04-AD86-A97E7E042710}" type="pres">
      <dgm:prSet presAssocID="{14867619-BEA8-4704-A71F-513B5A29C4F6}" presName="parentTextArrow" presStyleLbl="node1" presStyleIdx="1" presStyleCnt="7" custLinFactNeighborY="-738"/>
      <dgm:spPr/>
      <dgm:t>
        <a:bodyPr/>
        <a:lstStyle/>
        <a:p>
          <a:endParaRPr lang="fr-FR"/>
        </a:p>
      </dgm:t>
    </dgm:pt>
    <dgm:pt modelId="{435E01E4-833C-4F20-82E7-A579F386A7E6}" type="pres">
      <dgm:prSet presAssocID="{20C693B5-2FDF-48BA-88C9-7FE8AA8C0537}" presName="sp" presStyleCnt="0"/>
      <dgm:spPr/>
    </dgm:pt>
    <dgm:pt modelId="{2BCEC766-758A-4239-99A6-6339A2391757}" type="pres">
      <dgm:prSet presAssocID="{8C7BEA63-C940-4DA0-A171-4796729D9730}" presName="arrowAndChildren" presStyleCnt="0"/>
      <dgm:spPr/>
    </dgm:pt>
    <dgm:pt modelId="{2708E7F8-E93B-4750-9122-FD53557CB513}" type="pres">
      <dgm:prSet presAssocID="{8C7BEA63-C940-4DA0-A171-4796729D9730}" presName="parentTextArrow" presStyleLbl="node1" presStyleIdx="2" presStyleCnt="7"/>
      <dgm:spPr/>
      <dgm:t>
        <a:bodyPr/>
        <a:lstStyle/>
        <a:p>
          <a:endParaRPr lang="fr-FR"/>
        </a:p>
      </dgm:t>
    </dgm:pt>
    <dgm:pt modelId="{6671AD10-49FE-4D28-9453-92128392C270}" type="pres">
      <dgm:prSet presAssocID="{F422946A-A31B-4E4B-8BB4-B67D10B29881}" presName="sp" presStyleCnt="0"/>
      <dgm:spPr/>
    </dgm:pt>
    <dgm:pt modelId="{0FA3091A-AAA6-47C7-BCD6-BDEA7F704171}" type="pres">
      <dgm:prSet presAssocID="{23CBFF43-4EA8-481D-B55A-602D777CEE29}" presName="arrowAndChildren" presStyleCnt="0"/>
      <dgm:spPr/>
    </dgm:pt>
    <dgm:pt modelId="{3AD9BF74-7436-4A88-A1C3-83AB84D9C17B}" type="pres">
      <dgm:prSet presAssocID="{23CBFF43-4EA8-481D-B55A-602D777CEE29}" presName="parentTextArrow" presStyleLbl="node1" presStyleIdx="3" presStyleCnt="7" custLinFactNeighborX="935" custLinFactNeighborY="3427"/>
      <dgm:spPr/>
      <dgm:t>
        <a:bodyPr/>
        <a:lstStyle/>
        <a:p>
          <a:endParaRPr lang="fr-FR"/>
        </a:p>
      </dgm:t>
    </dgm:pt>
    <dgm:pt modelId="{1DF0FD6B-B277-4D60-BD2E-D162A8DBD8FC}" type="pres">
      <dgm:prSet presAssocID="{216B4667-FCBE-46FC-8EFC-F5F6A72610A5}" presName="sp" presStyleCnt="0"/>
      <dgm:spPr/>
    </dgm:pt>
    <dgm:pt modelId="{C6AE3AC9-FB9F-4BAA-A018-1ADD5CB469C2}" type="pres">
      <dgm:prSet presAssocID="{33325179-07E4-470E-84B4-E607C410AE7B}" presName="arrowAndChildren" presStyleCnt="0"/>
      <dgm:spPr/>
    </dgm:pt>
    <dgm:pt modelId="{E3E13265-1A13-4D8F-BD61-1DAC3632C80A}" type="pres">
      <dgm:prSet presAssocID="{33325179-07E4-470E-84B4-E607C410AE7B}" presName="parentTextArrow" presStyleLbl="node1" presStyleIdx="4" presStyleCnt="7"/>
      <dgm:spPr/>
      <dgm:t>
        <a:bodyPr/>
        <a:lstStyle/>
        <a:p>
          <a:endParaRPr lang="fr-FR"/>
        </a:p>
      </dgm:t>
    </dgm:pt>
    <dgm:pt modelId="{B9AF044D-6B65-4CA6-9FA1-47D76A2827C2}" type="pres">
      <dgm:prSet presAssocID="{4A51BBA4-7590-4282-B11A-E11A2D63E274}" presName="sp" presStyleCnt="0"/>
      <dgm:spPr/>
    </dgm:pt>
    <dgm:pt modelId="{AC21E438-57C4-445A-835F-A4A5A6240156}" type="pres">
      <dgm:prSet presAssocID="{4D369B06-686F-495B-BFBE-FBF9A7E9F03C}" presName="arrowAndChildren" presStyleCnt="0"/>
      <dgm:spPr/>
    </dgm:pt>
    <dgm:pt modelId="{319841F9-B47F-43F4-87E3-5978DE1241CB}" type="pres">
      <dgm:prSet presAssocID="{4D369B06-686F-495B-BFBE-FBF9A7E9F03C}" presName="parentTextArrow" presStyleLbl="node1" presStyleIdx="5" presStyleCnt="7"/>
      <dgm:spPr/>
      <dgm:t>
        <a:bodyPr/>
        <a:lstStyle/>
        <a:p>
          <a:endParaRPr lang="fr-FR"/>
        </a:p>
      </dgm:t>
    </dgm:pt>
    <dgm:pt modelId="{E0C17059-2A03-4C40-8FCA-1B4EB443B633}" type="pres">
      <dgm:prSet presAssocID="{E3491425-35CA-40A5-87F6-1AB133E88266}" presName="sp" presStyleCnt="0"/>
      <dgm:spPr/>
    </dgm:pt>
    <dgm:pt modelId="{5B92F265-7973-4A87-BF52-AE1DD82B564C}" type="pres">
      <dgm:prSet presAssocID="{B7C10B1A-F8BD-4959-AECE-0F27403AC0D8}" presName="arrowAndChildren" presStyleCnt="0"/>
      <dgm:spPr/>
    </dgm:pt>
    <dgm:pt modelId="{C591308C-BCE1-42D1-94F5-4A3DA25DC8F5}" type="pres">
      <dgm:prSet presAssocID="{B7C10B1A-F8BD-4959-AECE-0F27403AC0D8}" presName="parentTextArrow" presStyleLbl="node1" presStyleIdx="6" presStyleCnt="7"/>
      <dgm:spPr/>
      <dgm:t>
        <a:bodyPr/>
        <a:lstStyle/>
        <a:p>
          <a:endParaRPr lang="fr-FR"/>
        </a:p>
      </dgm:t>
    </dgm:pt>
  </dgm:ptLst>
  <dgm:cxnLst>
    <dgm:cxn modelId="{ACEB8C93-D1EE-4796-873E-CD23A4E3D71D}" type="presOf" srcId="{8C7BEA63-C940-4DA0-A171-4796729D9730}" destId="{2708E7F8-E93B-4750-9122-FD53557CB513}" srcOrd="0" destOrd="0" presId="urn:microsoft.com/office/officeart/2005/8/layout/process4"/>
    <dgm:cxn modelId="{7E752FFA-C8EA-49ED-991D-AF0D11DD092C}" type="presOf" srcId="{33325179-07E4-470E-84B4-E607C410AE7B}" destId="{E3E13265-1A13-4D8F-BD61-1DAC3632C80A}" srcOrd="0" destOrd="0" presId="urn:microsoft.com/office/officeart/2005/8/layout/process4"/>
    <dgm:cxn modelId="{B1E8E566-060B-4CD1-A606-31BA4C8A25BA}" srcId="{BB646396-B3EE-4F28-A409-406476F47EB3}" destId="{33325179-07E4-470E-84B4-E607C410AE7B}" srcOrd="2" destOrd="0" parTransId="{D3F874F9-A804-4834-91BC-68E8FDCB45EC}" sibTransId="{216B4667-FCBE-46FC-8EFC-F5F6A72610A5}"/>
    <dgm:cxn modelId="{CFA502C1-05D7-4AEB-9AB2-DF6A178983E7}" type="presOf" srcId="{14867619-BEA8-4704-A71F-513B5A29C4F6}" destId="{C9704E7A-14CA-4C04-AD86-A97E7E042710}" srcOrd="0" destOrd="0" presId="urn:microsoft.com/office/officeart/2005/8/layout/process4"/>
    <dgm:cxn modelId="{93B1EDBA-00D0-41AD-AC35-8D1256457F63}" type="presOf" srcId="{4D369B06-686F-495B-BFBE-FBF9A7E9F03C}" destId="{319841F9-B47F-43F4-87E3-5978DE1241CB}" srcOrd="0" destOrd="0" presId="urn:microsoft.com/office/officeart/2005/8/layout/process4"/>
    <dgm:cxn modelId="{D79349AD-46AD-4AC8-895E-132E763D6CCE}" srcId="{BB646396-B3EE-4F28-A409-406476F47EB3}" destId="{4D369B06-686F-495B-BFBE-FBF9A7E9F03C}" srcOrd="1" destOrd="0" parTransId="{6D122BB0-AF64-4676-95EA-D27E61E6D110}" sibTransId="{4A51BBA4-7590-4282-B11A-E11A2D63E274}"/>
    <dgm:cxn modelId="{C645F83D-0F77-441B-AEFF-AF9E80ED74FD}" srcId="{BB646396-B3EE-4F28-A409-406476F47EB3}" destId="{B7C10B1A-F8BD-4959-AECE-0F27403AC0D8}" srcOrd="0" destOrd="0" parTransId="{1E407406-E9DE-4C8B-8C8C-2D9BD971A2F8}" sibTransId="{E3491425-35CA-40A5-87F6-1AB133E88266}"/>
    <dgm:cxn modelId="{8541327A-15A1-4B80-837A-1C538F0457E5}" type="presOf" srcId="{5A068CA6-EA18-403F-B005-5774DA78C44E}" destId="{71CC2B35-8030-4A58-9F26-D3B7E9AC41BD}" srcOrd="0" destOrd="0" presId="urn:microsoft.com/office/officeart/2005/8/layout/process4"/>
    <dgm:cxn modelId="{05194A97-4ED8-4B23-A8B2-455998D6D531}" type="presOf" srcId="{23CBFF43-4EA8-481D-B55A-602D777CEE29}" destId="{3AD9BF74-7436-4A88-A1C3-83AB84D9C17B}" srcOrd="0" destOrd="0" presId="urn:microsoft.com/office/officeart/2005/8/layout/process4"/>
    <dgm:cxn modelId="{FD559C18-DDFE-4C20-908F-1893497DC345}" type="presOf" srcId="{BB646396-B3EE-4F28-A409-406476F47EB3}" destId="{9829C6EF-7B87-44CC-9B71-BAF0A9D6648C}" srcOrd="0" destOrd="0" presId="urn:microsoft.com/office/officeart/2005/8/layout/process4"/>
    <dgm:cxn modelId="{1B3DD096-A56E-4657-A0EE-4480C050E957}" srcId="{BB646396-B3EE-4F28-A409-406476F47EB3}" destId="{8C7BEA63-C940-4DA0-A171-4796729D9730}" srcOrd="4" destOrd="0" parTransId="{4AA5BD47-D9B2-4B92-915D-ECA234E4EC8E}" sibTransId="{20C693B5-2FDF-48BA-88C9-7FE8AA8C0537}"/>
    <dgm:cxn modelId="{39DE02BD-61F4-4EBC-90BC-CC177B453E24}" srcId="{BB646396-B3EE-4F28-A409-406476F47EB3}" destId="{14867619-BEA8-4704-A71F-513B5A29C4F6}" srcOrd="5" destOrd="0" parTransId="{FAA3D7A9-EF36-46C9-B7FF-667D778A2EBF}" sibTransId="{DF600266-1837-41EC-97F1-8F9186697D12}"/>
    <dgm:cxn modelId="{6A321419-50B8-4B3C-8FAC-FBFA5EB37346}" srcId="{BB646396-B3EE-4F28-A409-406476F47EB3}" destId="{23CBFF43-4EA8-481D-B55A-602D777CEE29}" srcOrd="3" destOrd="0" parTransId="{CA4F633E-E6F2-4542-BC1C-A6D105685E6B}" sibTransId="{F422946A-A31B-4E4B-8BB4-B67D10B29881}"/>
    <dgm:cxn modelId="{D1934058-359E-4328-B601-C05F6FD3DB32}" type="presOf" srcId="{B7C10B1A-F8BD-4959-AECE-0F27403AC0D8}" destId="{C591308C-BCE1-42D1-94F5-4A3DA25DC8F5}" srcOrd="0" destOrd="0" presId="urn:microsoft.com/office/officeart/2005/8/layout/process4"/>
    <dgm:cxn modelId="{055AD684-FEAE-4C20-8491-EBABAE67B493}" srcId="{BB646396-B3EE-4F28-A409-406476F47EB3}" destId="{5A068CA6-EA18-403F-B005-5774DA78C44E}" srcOrd="6" destOrd="0" parTransId="{7239A3B2-1DEC-43E2-97A2-982237F652C1}" sibTransId="{B8A42A9E-6B3E-4003-A87F-60983E77DEA1}"/>
    <dgm:cxn modelId="{890F89B5-83AC-42E3-AA5A-41BD248F4C7B}" type="presParOf" srcId="{9829C6EF-7B87-44CC-9B71-BAF0A9D6648C}" destId="{717FD27A-382F-4C10-A28A-F88543D32817}" srcOrd="0" destOrd="0" presId="urn:microsoft.com/office/officeart/2005/8/layout/process4"/>
    <dgm:cxn modelId="{4D9BE7AF-7C29-47F5-BFAF-6BCA5E9218FD}" type="presParOf" srcId="{717FD27A-382F-4C10-A28A-F88543D32817}" destId="{71CC2B35-8030-4A58-9F26-D3B7E9AC41BD}" srcOrd="0" destOrd="0" presId="urn:microsoft.com/office/officeart/2005/8/layout/process4"/>
    <dgm:cxn modelId="{B1AB0A29-1598-449D-9E51-90C0B2F63D79}" type="presParOf" srcId="{9829C6EF-7B87-44CC-9B71-BAF0A9D6648C}" destId="{3678627C-5F5A-4E6B-8425-7A748312327E}" srcOrd="1" destOrd="0" presId="urn:microsoft.com/office/officeart/2005/8/layout/process4"/>
    <dgm:cxn modelId="{278E62AA-479A-42BA-8067-2BAC4AF2FAA6}" type="presParOf" srcId="{9829C6EF-7B87-44CC-9B71-BAF0A9D6648C}" destId="{AF2414AD-6A2C-409C-8001-D14F7B3E0E0F}" srcOrd="2" destOrd="0" presId="urn:microsoft.com/office/officeart/2005/8/layout/process4"/>
    <dgm:cxn modelId="{4A1262B9-95FE-481D-9C20-AAB446893DB2}" type="presParOf" srcId="{AF2414AD-6A2C-409C-8001-D14F7B3E0E0F}" destId="{C9704E7A-14CA-4C04-AD86-A97E7E042710}" srcOrd="0" destOrd="0" presId="urn:microsoft.com/office/officeart/2005/8/layout/process4"/>
    <dgm:cxn modelId="{45E98F7B-DFA4-4755-8AEC-7FD58D451CE1}" type="presParOf" srcId="{9829C6EF-7B87-44CC-9B71-BAF0A9D6648C}" destId="{435E01E4-833C-4F20-82E7-A579F386A7E6}" srcOrd="3" destOrd="0" presId="urn:microsoft.com/office/officeart/2005/8/layout/process4"/>
    <dgm:cxn modelId="{B1DFD993-FFE4-4F67-B5DA-D62608AC9BC5}" type="presParOf" srcId="{9829C6EF-7B87-44CC-9B71-BAF0A9D6648C}" destId="{2BCEC766-758A-4239-99A6-6339A2391757}" srcOrd="4" destOrd="0" presId="urn:microsoft.com/office/officeart/2005/8/layout/process4"/>
    <dgm:cxn modelId="{042E4C49-5088-4947-839F-FE7CD40CB76E}" type="presParOf" srcId="{2BCEC766-758A-4239-99A6-6339A2391757}" destId="{2708E7F8-E93B-4750-9122-FD53557CB513}" srcOrd="0" destOrd="0" presId="urn:microsoft.com/office/officeart/2005/8/layout/process4"/>
    <dgm:cxn modelId="{F8779AD5-9E25-40C0-A2E8-723BD97925E7}" type="presParOf" srcId="{9829C6EF-7B87-44CC-9B71-BAF0A9D6648C}" destId="{6671AD10-49FE-4D28-9453-92128392C270}" srcOrd="5" destOrd="0" presId="urn:microsoft.com/office/officeart/2005/8/layout/process4"/>
    <dgm:cxn modelId="{B1702921-BE6E-49B5-AC91-03562758EF00}" type="presParOf" srcId="{9829C6EF-7B87-44CC-9B71-BAF0A9D6648C}" destId="{0FA3091A-AAA6-47C7-BCD6-BDEA7F704171}" srcOrd="6" destOrd="0" presId="urn:microsoft.com/office/officeart/2005/8/layout/process4"/>
    <dgm:cxn modelId="{422A3366-47D3-47B3-B453-DF5738231BE0}" type="presParOf" srcId="{0FA3091A-AAA6-47C7-BCD6-BDEA7F704171}" destId="{3AD9BF74-7436-4A88-A1C3-83AB84D9C17B}" srcOrd="0" destOrd="0" presId="urn:microsoft.com/office/officeart/2005/8/layout/process4"/>
    <dgm:cxn modelId="{409B1728-7F86-4384-AA34-738593341E77}" type="presParOf" srcId="{9829C6EF-7B87-44CC-9B71-BAF0A9D6648C}" destId="{1DF0FD6B-B277-4D60-BD2E-D162A8DBD8FC}" srcOrd="7" destOrd="0" presId="urn:microsoft.com/office/officeart/2005/8/layout/process4"/>
    <dgm:cxn modelId="{D791F8ED-0CAE-4933-9800-E34854B99783}" type="presParOf" srcId="{9829C6EF-7B87-44CC-9B71-BAF0A9D6648C}" destId="{C6AE3AC9-FB9F-4BAA-A018-1ADD5CB469C2}" srcOrd="8" destOrd="0" presId="urn:microsoft.com/office/officeart/2005/8/layout/process4"/>
    <dgm:cxn modelId="{6250C588-6A5A-4513-9FC6-985DF9C3789B}" type="presParOf" srcId="{C6AE3AC9-FB9F-4BAA-A018-1ADD5CB469C2}" destId="{E3E13265-1A13-4D8F-BD61-1DAC3632C80A}" srcOrd="0" destOrd="0" presId="urn:microsoft.com/office/officeart/2005/8/layout/process4"/>
    <dgm:cxn modelId="{509CC4B2-3A72-424B-A197-0E5A6AEA93CB}" type="presParOf" srcId="{9829C6EF-7B87-44CC-9B71-BAF0A9D6648C}" destId="{B9AF044D-6B65-4CA6-9FA1-47D76A2827C2}" srcOrd="9" destOrd="0" presId="urn:microsoft.com/office/officeart/2005/8/layout/process4"/>
    <dgm:cxn modelId="{1370360C-BCAD-4435-87E7-0345D99DF5D6}" type="presParOf" srcId="{9829C6EF-7B87-44CC-9B71-BAF0A9D6648C}" destId="{AC21E438-57C4-445A-835F-A4A5A6240156}" srcOrd="10" destOrd="0" presId="urn:microsoft.com/office/officeart/2005/8/layout/process4"/>
    <dgm:cxn modelId="{1263CE46-A980-4F73-A8B2-22D4A63BF60B}" type="presParOf" srcId="{AC21E438-57C4-445A-835F-A4A5A6240156}" destId="{319841F9-B47F-43F4-87E3-5978DE1241CB}" srcOrd="0" destOrd="0" presId="urn:microsoft.com/office/officeart/2005/8/layout/process4"/>
    <dgm:cxn modelId="{8D417D93-C6D5-4568-A357-225358E4E62B}" type="presParOf" srcId="{9829C6EF-7B87-44CC-9B71-BAF0A9D6648C}" destId="{E0C17059-2A03-4C40-8FCA-1B4EB443B633}" srcOrd="11" destOrd="0" presId="urn:microsoft.com/office/officeart/2005/8/layout/process4"/>
    <dgm:cxn modelId="{FDE9817E-2149-4F08-A829-F9A96E75E255}" type="presParOf" srcId="{9829C6EF-7B87-44CC-9B71-BAF0A9D6648C}" destId="{5B92F265-7973-4A87-BF52-AE1DD82B564C}" srcOrd="12" destOrd="0" presId="urn:microsoft.com/office/officeart/2005/8/layout/process4"/>
    <dgm:cxn modelId="{EC7C40AF-CF97-49E6-B97A-5B4793A0F90F}" type="presParOf" srcId="{5B92F265-7973-4A87-BF52-AE1DD82B564C}" destId="{C591308C-BCE1-42D1-94F5-4A3DA25DC8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B4745-7BC0-42BF-8B5F-C20728EA5F9D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2F1B883-0715-43D6-AF97-75114726B1EC}">
      <dgm:prSet phldrT="[Texte]" custT="1"/>
      <dgm:spPr/>
      <dgm:t>
        <a:bodyPr/>
        <a:lstStyle/>
        <a:p>
          <a:r>
            <a:rPr lang="fr-FR" sz="2400" dirty="0" smtClean="0"/>
            <a:t>1</a:t>
          </a:r>
        </a:p>
        <a:p>
          <a:r>
            <a:rPr lang="fr-FR" sz="2000" dirty="0" smtClean="0"/>
            <a:t>La maîtrise des atouts de votre concept</a:t>
          </a:r>
          <a:endParaRPr lang="fr-FR" sz="2000" dirty="0"/>
        </a:p>
      </dgm:t>
    </dgm:pt>
    <dgm:pt modelId="{91980810-2B58-439A-8B63-CCCB527241F2}" type="parTrans" cxnId="{4F10777F-A3A6-4D13-A810-4FCFDBF53A7B}">
      <dgm:prSet/>
      <dgm:spPr/>
      <dgm:t>
        <a:bodyPr/>
        <a:lstStyle/>
        <a:p>
          <a:endParaRPr lang="fr-FR"/>
        </a:p>
      </dgm:t>
    </dgm:pt>
    <dgm:pt modelId="{17813AC6-BEAD-4071-8A9C-F41F6EB4C5AC}" type="sibTrans" cxnId="{4F10777F-A3A6-4D13-A810-4FCFDBF53A7B}">
      <dgm:prSet/>
      <dgm:spPr/>
      <dgm:t>
        <a:bodyPr/>
        <a:lstStyle/>
        <a:p>
          <a:endParaRPr lang="fr-FR"/>
        </a:p>
      </dgm:t>
    </dgm:pt>
    <dgm:pt modelId="{20EEF04D-07E9-4B14-9187-88548EBDEC56}">
      <dgm:prSet phldrT="[Texte]" custT="1"/>
      <dgm:spPr/>
      <dgm:t>
        <a:bodyPr/>
        <a:lstStyle/>
        <a:p>
          <a:r>
            <a:rPr lang="fr-FR" sz="2400" dirty="0" smtClean="0"/>
            <a:t>2</a:t>
          </a:r>
        </a:p>
        <a:p>
          <a:r>
            <a:rPr lang="fr-FR" sz="1900" dirty="0" smtClean="0"/>
            <a:t>La maîtrise des besoins structurels de votre Franchise</a:t>
          </a:r>
          <a:endParaRPr lang="fr-FR" sz="1900" dirty="0"/>
        </a:p>
      </dgm:t>
    </dgm:pt>
    <dgm:pt modelId="{C227D1CC-B6D2-4A9D-A21C-09C49C6A0375}" type="parTrans" cxnId="{625DF7C7-6B7E-41C5-8832-395B37D26BA9}">
      <dgm:prSet/>
      <dgm:spPr/>
      <dgm:t>
        <a:bodyPr/>
        <a:lstStyle/>
        <a:p>
          <a:endParaRPr lang="fr-FR"/>
        </a:p>
      </dgm:t>
    </dgm:pt>
    <dgm:pt modelId="{767F8B80-5D5B-4382-976F-D53AF1D4DA33}" type="sibTrans" cxnId="{625DF7C7-6B7E-41C5-8832-395B37D26BA9}">
      <dgm:prSet/>
      <dgm:spPr/>
      <dgm:t>
        <a:bodyPr/>
        <a:lstStyle/>
        <a:p>
          <a:endParaRPr lang="fr-FR"/>
        </a:p>
      </dgm:t>
    </dgm:pt>
    <dgm:pt modelId="{D0297320-ED9A-47C6-8F19-5BF23B52B8B8}">
      <dgm:prSet phldrT="[Texte]" custT="1"/>
      <dgm:spPr/>
      <dgm:t>
        <a:bodyPr/>
        <a:lstStyle/>
        <a:p>
          <a:r>
            <a:rPr lang="fr-FR" sz="2000" dirty="0" smtClean="0"/>
            <a:t>3</a:t>
          </a:r>
        </a:p>
        <a:p>
          <a:r>
            <a:rPr lang="fr-FR" sz="1700" dirty="0" smtClean="0"/>
            <a:t>La maîtrise des leviers financiers liés à ces besoins</a:t>
          </a:r>
          <a:endParaRPr lang="fr-FR" sz="1700" dirty="0"/>
        </a:p>
      </dgm:t>
    </dgm:pt>
    <dgm:pt modelId="{54CB4427-F31F-42F0-BE5B-2647BFB4DC8F}" type="parTrans" cxnId="{98B70468-CF10-4442-B621-75F7A65DFD98}">
      <dgm:prSet/>
      <dgm:spPr/>
      <dgm:t>
        <a:bodyPr/>
        <a:lstStyle/>
        <a:p>
          <a:endParaRPr lang="fr-FR"/>
        </a:p>
      </dgm:t>
    </dgm:pt>
    <dgm:pt modelId="{21366230-4B45-4CC2-84DF-6454E079225B}" type="sibTrans" cxnId="{98B70468-CF10-4442-B621-75F7A65DFD98}">
      <dgm:prSet/>
      <dgm:spPr/>
      <dgm:t>
        <a:bodyPr/>
        <a:lstStyle/>
        <a:p>
          <a:endParaRPr lang="fr-FR"/>
        </a:p>
      </dgm:t>
    </dgm:pt>
    <dgm:pt modelId="{DF066621-FA7C-4B29-90C8-D6AEA6A12CC3}">
      <dgm:prSet phldrT="[Texte]" custT="1"/>
      <dgm:spPr/>
      <dgm:t>
        <a:bodyPr/>
        <a:lstStyle/>
        <a:p>
          <a:r>
            <a:rPr lang="fr-FR" sz="2000" dirty="0" smtClean="0"/>
            <a:t>4</a:t>
          </a:r>
        </a:p>
        <a:p>
          <a:r>
            <a:rPr lang="fr-FR" sz="1600" dirty="0" smtClean="0"/>
            <a:t>La maîtrise du développement et du management de votre réseau et des décisions stratégiques</a:t>
          </a:r>
          <a:endParaRPr lang="fr-FR" sz="1600" dirty="0"/>
        </a:p>
      </dgm:t>
    </dgm:pt>
    <dgm:pt modelId="{9175904C-C232-4C0C-851D-9D77DC6F683D}" type="parTrans" cxnId="{DEC24C57-A570-4EC3-8F5E-2D299C6A6CA7}">
      <dgm:prSet/>
      <dgm:spPr/>
      <dgm:t>
        <a:bodyPr/>
        <a:lstStyle/>
        <a:p>
          <a:endParaRPr lang="fr-FR"/>
        </a:p>
      </dgm:t>
    </dgm:pt>
    <dgm:pt modelId="{8B155EA2-1D16-4EE9-A77B-924EE416987C}" type="sibTrans" cxnId="{DEC24C57-A570-4EC3-8F5E-2D299C6A6CA7}">
      <dgm:prSet/>
      <dgm:spPr/>
      <dgm:t>
        <a:bodyPr/>
        <a:lstStyle/>
        <a:p>
          <a:endParaRPr lang="fr-FR"/>
        </a:p>
      </dgm:t>
    </dgm:pt>
    <dgm:pt modelId="{D6C7CCF5-0339-4B72-A7C4-034FE4DEF00B}" type="pres">
      <dgm:prSet presAssocID="{914B4745-7BC0-42BF-8B5F-C20728EA5F9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572228-37A3-4615-97D4-265ECE070430}" type="pres">
      <dgm:prSet presAssocID="{914B4745-7BC0-42BF-8B5F-C20728EA5F9D}" presName="axisShape" presStyleLbl="bgShp" presStyleIdx="0" presStyleCnt="1" custScaleX="127280"/>
      <dgm:spPr/>
    </dgm:pt>
    <dgm:pt modelId="{C97EC52B-D0FB-47B8-A71D-7FA1266A3911}" type="pres">
      <dgm:prSet presAssocID="{914B4745-7BC0-42BF-8B5F-C20728EA5F9D}" presName="rect1" presStyleLbl="node1" presStyleIdx="0" presStyleCnt="4" custScaleX="145015" custLinFactNeighborX="-25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77BF9E-1B14-4915-BF3F-62F882436541}" type="pres">
      <dgm:prSet presAssocID="{914B4745-7BC0-42BF-8B5F-C20728EA5F9D}" presName="rect2" presStyleLbl="node1" presStyleIdx="1" presStyleCnt="4" custScaleX="145015" custLinFactNeighborX="23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2F16B9-C29B-4EFD-901D-334CBD97BDA6}" type="pres">
      <dgm:prSet presAssocID="{914B4745-7BC0-42BF-8B5F-C20728EA5F9D}" presName="rect3" presStyleLbl="node1" presStyleIdx="2" presStyleCnt="4" custScaleX="145015" custLinFactNeighborX="-23865" custLinFactNeighborY="-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3AB1D8-A4ED-4BE5-A4C9-A78FBC4FB2CE}" type="pres">
      <dgm:prSet presAssocID="{914B4745-7BC0-42BF-8B5F-C20728EA5F9D}" presName="rect4" presStyleLbl="node1" presStyleIdx="3" presStyleCnt="4" custScaleX="145015" custLinFactNeighborX="2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10777F-A3A6-4D13-A810-4FCFDBF53A7B}" srcId="{914B4745-7BC0-42BF-8B5F-C20728EA5F9D}" destId="{D2F1B883-0715-43D6-AF97-75114726B1EC}" srcOrd="0" destOrd="0" parTransId="{91980810-2B58-439A-8B63-CCCB527241F2}" sibTransId="{17813AC6-BEAD-4071-8A9C-F41F6EB4C5AC}"/>
    <dgm:cxn modelId="{98B70468-CF10-4442-B621-75F7A65DFD98}" srcId="{914B4745-7BC0-42BF-8B5F-C20728EA5F9D}" destId="{D0297320-ED9A-47C6-8F19-5BF23B52B8B8}" srcOrd="2" destOrd="0" parTransId="{54CB4427-F31F-42F0-BE5B-2647BFB4DC8F}" sibTransId="{21366230-4B45-4CC2-84DF-6454E079225B}"/>
    <dgm:cxn modelId="{DEC24C57-A570-4EC3-8F5E-2D299C6A6CA7}" srcId="{914B4745-7BC0-42BF-8B5F-C20728EA5F9D}" destId="{DF066621-FA7C-4B29-90C8-D6AEA6A12CC3}" srcOrd="3" destOrd="0" parTransId="{9175904C-C232-4C0C-851D-9D77DC6F683D}" sibTransId="{8B155EA2-1D16-4EE9-A77B-924EE416987C}"/>
    <dgm:cxn modelId="{0097DF46-2E6A-4244-AC5D-2D31A60D4D90}" type="presOf" srcId="{D0297320-ED9A-47C6-8F19-5BF23B52B8B8}" destId="{082F16B9-C29B-4EFD-901D-334CBD97BDA6}" srcOrd="0" destOrd="0" presId="urn:microsoft.com/office/officeart/2005/8/layout/matrix2"/>
    <dgm:cxn modelId="{625DF7C7-6B7E-41C5-8832-395B37D26BA9}" srcId="{914B4745-7BC0-42BF-8B5F-C20728EA5F9D}" destId="{20EEF04D-07E9-4B14-9187-88548EBDEC56}" srcOrd="1" destOrd="0" parTransId="{C227D1CC-B6D2-4A9D-A21C-09C49C6A0375}" sibTransId="{767F8B80-5D5B-4382-976F-D53AF1D4DA33}"/>
    <dgm:cxn modelId="{16B3DC18-441B-47D8-BC0E-42EEF2814E36}" type="presOf" srcId="{914B4745-7BC0-42BF-8B5F-C20728EA5F9D}" destId="{D6C7CCF5-0339-4B72-A7C4-034FE4DEF00B}" srcOrd="0" destOrd="0" presId="urn:microsoft.com/office/officeart/2005/8/layout/matrix2"/>
    <dgm:cxn modelId="{87927EC9-42B4-482A-930A-1A01CA6483A3}" type="presOf" srcId="{20EEF04D-07E9-4B14-9187-88548EBDEC56}" destId="{3277BF9E-1B14-4915-BF3F-62F882436541}" srcOrd="0" destOrd="0" presId="urn:microsoft.com/office/officeart/2005/8/layout/matrix2"/>
    <dgm:cxn modelId="{E6265C5B-0B8D-4A9D-9D98-3D801C5416BE}" type="presOf" srcId="{DF066621-FA7C-4B29-90C8-D6AEA6A12CC3}" destId="{F43AB1D8-A4ED-4BE5-A4C9-A78FBC4FB2CE}" srcOrd="0" destOrd="0" presId="urn:microsoft.com/office/officeart/2005/8/layout/matrix2"/>
    <dgm:cxn modelId="{B9A6013B-7A47-4DB6-9380-C93A8B1A452F}" type="presOf" srcId="{D2F1B883-0715-43D6-AF97-75114726B1EC}" destId="{C97EC52B-D0FB-47B8-A71D-7FA1266A3911}" srcOrd="0" destOrd="0" presId="urn:microsoft.com/office/officeart/2005/8/layout/matrix2"/>
    <dgm:cxn modelId="{D5C551CC-462F-441E-B6AE-3E5D5FF0D014}" type="presParOf" srcId="{D6C7CCF5-0339-4B72-A7C4-034FE4DEF00B}" destId="{29572228-37A3-4615-97D4-265ECE070430}" srcOrd="0" destOrd="0" presId="urn:microsoft.com/office/officeart/2005/8/layout/matrix2"/>
    <dgm:cxn modelId="{AB60DD36-D11C-4017-B9FC-F78E46FE6202}" type="presParOf" srcId="{D6C7CCF5-0339-4B72-A7C4-034FE4DEF00B}" destId="{C97EC52B-D0FB-47B8-A71D-7FA1266A3911}" srcOrd="1" destOrd="0" presId="urn:microsoft.com/office/officeart/2005/8/layout/matrix2"/>
    <dgm:cxn modelId="{0AF5A657-BB41-44E0-9F57-1C3B7EF89973}" type="presParOf" srcId="{D6C7CCF5-0339-4B72-A7C4-034FE4DEF00B}" destId="{3277BF9E-1B14-4915-BF3F-62F882436541}" srcOrd="2" destOrd="0" presId="urn:microsoft.com/office/officeart/2005/8/layout/matrix2"/>
    <dgm:cxn modelId="{8F5AE6EF-23D9-48AB-A9BB-0E9004EC2C2D}" type="presParOf" srcId="{D6C7CCF5-0339-4B72-A7C4-034FE4DEF00B}" destId="{082F16B9-C29B-4EFD-901D-334CBD97BDA6}" srcOrd="3" destOrd="0" presId="urn:microsoft.com/office/officeart/2005/8/layout/matrix2"/>
    <dgm:cxn modelId="{44B3B804-52B0-4323-B76D-3E78D6357D37}" type="presParOf" srcId="{D6C7CCF5-0339-4B72-A7C4-034FE4DEF00B}" destId="{F43AB1D8-A4ED-4BE5-A4C9-A78FBC4FB2CE}" srcOrd="4" destOrd="0" presId="urn:microsoft.com/office/officeart/2005/8/layout/matrix2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6BD60-AF06-4890-8655-EAF54A1D6D2E}" type="doc">
      <dgm:prSet loTypeId="urn:microsoft.com/office/officeart/2005/8/layout/radial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A8EFBCAF-93CA-47C6-8241-D716F15E4168}">
      <dgm:prSet phldrT="[Texte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FR" dirty="0" smtClean="0"/>
            <a:t>Le Franchiseur manage</a:t>
          </a:r>
        </a:p>
        <a:p>
          <a:r>
            <a:rPr lang="fr-FR" dirty="0" smtClean="0"/>
            <a:t>ses</a:t>
          </a:r>
        </a:p>
        <a:p>
          <a:r>
            <a:rPr lang="fr-FR" dirty="0" smtClean="0"/>
            <a:t>5 METIERS</a:t>
          </a:r>
          <a:endParaRPr lang="fr-FR" dirty="0"/>
        </a:p>
      </dgm:t>
    </dgm:pt>
    <dgm:pt modelId="{B7084FD5-FC2A-454C-9AB8-464390BF51B1}" type="parTrans" cxnId="{6704C709-A86A-40C5-9B4A-01301562996B}">
      <dgm:prSet/>
      <dgm:spPr/>
      <dgm:t>
        <a:bodyPr/>
        <a:lstStyle/>
        <a:p>
          <a:endParaRPr lang="fr-FR"/>
        </a:p>
      </dgm:t>
    </dgm:pt>
    <dgm:pt modelId="{D942534E-40E6-4E5F-8705-1E1474D3FEE6}" type="sibTrans" cxnId="{6704C709-A86A-40C5-9B4A-01301562996B}">
      <dgm:prSet/>
      <dgm:spPr/>
      <dgm:t>
        <a:bodyPr/>
        <a:lstStyle/>
        <a:p>
          <a:endParaRPr lang="fr-FR"/>
        </a:p>
      </dgm:t>
    </dgm:pt>
    <dgm:pt modelId="{38880CF2-3542-4F71-8667-3FD76D5201E1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r-FR" sz="1600" b="1" dirty="0" smtClean="0"/>
            <a:t>DEVELOPPEMENT</a:t>
          </a:r>
          <a:endParaRPr lang="fr-FR" sz="1400" b="1" dirty="0" smtClean="0"/>
        </a:p>
        <a:p>
          <a:r>
            <a:rPr lang="fr-FR" sz="1100" b="1" dirty="0" smtClean="0"/>
            <a:t>RECRUTEMENT ET FORMATION LANCEMENT DES FRANCHISES</a:t>
          </a:r>
        </a:p>
        <a:p>
          <a:endParaRPr lang="fr-FR" sz="1100" b="1" dirty="0" smtClean="0"/>
        </a:p>
        <a:p>
          <a:r>
            <a:rPr lang="fr-FR" sz="1100" b="1" dirty="0" smtClean="0"/>
            <a:t>MADEV</a:t>
          </a:r>
          <a:endParaRPr lang="fr-FR" sz="1100" b="1" dirty="0"/>
        </a:p>
      </dgm:t>
    </dgm:pt>
    <dgm:pt modelId="{F353C815-FADE-4F91-9436-9B60B9B02ABC}" type="parTrans" cxnId="{CEF2C69C-F480-43B7-BDE9-D5C44578CC1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fr-FR"/>
        </a:p>
      </dgm:t>
    </dgm:pt>
    <dgm:pt modelId="{6082A1A7-BE33-4953-868F-46058AEDC081}" type="sibTrans" cxnId="{CEF2C69C-F480-43B7-BDE9-D5C44578CC12}">
      <dgm:prSet/>
      <dgm:spPr/>
      <dgm:t>
        <a:bodyPr/>
        <a:lstStyle/>
        <a:p>
          <a:endParaRPr lang="fr-FR"/>
        </a:p>
      </dgm:t>
    </dgm:pt>
    <dgm:pt modelId="{51B3AA53-9BE9-4388-87E9-76C6F7E27E78}">
      <dgm:prSet phldrT="[Texte]" custT="1"/>
      <dgm:spPr>
        <a:ln>
          <a:noFill/>
        </a:ln>
      </dgm:spPr>
      <dgm:t>
        <a:bodyPr/>
        <a:lstStyle/>
        <a:p>
          <a:pPr>
            <a:spcAft>
              <a:spcPct val="35000"/>
            </a:spcAft>
          </a:pPr>
          <a:r>
            <a:rPr lang="fr-FR" sz="1600" b="1" dirty="0" smtClean="0"/>
            <a:t>ANIMATION</a:t>
          </a:r>
        </a:p>
        <a:p>
          <a:pPr>
            <a:spcAft>
              <a:spcPts val="0"/>
            </a:spcAft>
          </a:pPr>
          <a:r>
            <a:rPr lang="fr-FR" sz="1100" b="1" dirty="0" smtClean="0"/>
            <a:t>ACCOMPAGNER LES FRANCHISES DANS LE DEVELOPPEMENT DE LEUR CA </a:t>
          </a:r>
        </a:p>
        <a:p>
          <a:pPr>
            <a:spcAft>
              <a:spcPts val="0"/>
            </a:spcAft>
          </a:pPr>
          <a:r>
            <a:rPr lang="fr-FR" sz="1300" b="1" cap="small" baseline="0" dirty="0" smtClean="0"/>
            <a:t>Et Contrôler le respect du concept</a:t>
          </a:r>
        </a:p>
        <a:p>
          <a:pPr>
            <a:spcAft>
              <a:spcPts val="0"/>
            </a:spcAft>
          </a:pPr>
          <a:endParaRPr lang="fr-FR" sz="1300" b="1" cap="small" baseline="0" dirty="0" smtClean="0"/>
        </a:p>
        <a:p>
          <a:pPr>
            <a:spcAft>
              <a:spcPts val="0"/>
            </a:spcAft>
          </a:pPr>
          <a:r>
            <a:rPr lang="fr-FR" sz="1300" b="1" cap="small" baseline="0" dirty="0" smtClean="0"/>
            <a:t>MADIC</a:t>
          </a:r>
          <a:endParaRPr lang="fr-FR" sz="1300" b="1" cap="small" baseline="0" dirty="0"/>
        </a:p>
      </dgm:t>
    </dgm:pt>
    <dgm:pt modelId="{EE93E136-8574-4D7D-90ED-AA41AFC1AEDC}" type="parTrans" cxnId="{6BD94591-C61C-4DE2-9D70-5AC7A2027175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E1F90C90-7CE3-40EA-9308-FF66108EABA7}" type="sibTrans" cxnId="{6BD94591-C61C-4DE2-9D70-5AC7A2027175}">
      <dgm:prSet/>
      <dgm:spPr/>
      <dgm:t>
        <a:bodyPr/>
        <a:lstStyle/>
        <a:p>
          <a:endParaRPr lang="fr-FR"/>
        </a:p>
      </dgm:t>
    </dgm:pt>
    <dgm:pt modelId="{F079CEB3-FB8F-4236-A3B8-17345CA02294}">
      <dgm:prSet phldrT="[Texte]" custT="1"/>
      <dgm:spPr>
        <a:ln>
          <a:noFill/>
        </a:ln>
      </dgm:spPr>
      <dgm:t>
        <a:bodyPr/>
        <a:lstStyle/>
        <a:p>
          <a:r>
            <a:rPr lang="fr-FR" sz="1600" b="1" dirty="0" smtClean="0"/>
            <a:t>LOGISTIQUE</a:t>
          </a:r>
          <a:endParaRPr lang="fr-FR" sz="1100" b="1" dirty="0" smtClean="0"/>
        </a:p>
        <a:p>
          <a:r>
            <a:rPr lang="fr-FR" sz="1100" b="1" dirty="0" smtClean="0"/>
            <a:t>SELECTION PRODUITS/SERVICES</a:t>
          </a:r>
        </a:p>
        <a:p>
          <a:r>
            <a:rPr lang="fr-FR" sz="1100" b="1" dirty="0" smtClean="0"/>
            <a:t>NEGOCIATION &amp; INDICATEURS</a:t>
          </a:r>
        </a:p>
        <a:p>
          <a:r>
            <a:rPr lang="fr-FR" sz="1100" b="1" dirty="0" smtClean="0"/>
            <a:t>VEILLE D’OPPORTUNITES</a:t>
          </a:r>
        </a:p>
        <a:p>
          <a:r>
            <a:rPr lang="fr-FR" sz="1100" b="1" dirty="0" smtClean="0"/>
            <a:t>VEILLE CONCURRENTIELLE</a:t>
          </a:r>
        </a:p>
        <a:p>
          <a:r>
            <a:rPr lang="fr-FR" sz="1100" b="1" dirty="0" smtClean="0"/>
            <a:t>APPELS D’OFFRE</a:t>
          </a:r>
        </a:p>
        <a:p>
          <a:r>
            <a:rPr lang="fr-FR" sz="1100" b="1" dirty="0" smtClean="0"/>
            <a:t> MALOG</a:t>
          </a:r>
        </a:p>
      </dgm:t>
    </dgm:pt>
    <dgm:pt modelId="{E1B0A07A-4D55-42A2-B76E-33E619A20560}" type="parTrans" cxnId="{FA1FEDB4-AD8E-4F03-9691-76FE3B5E382F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E6EDC00C-B527-42CE-8EDA-9E80196A1F1D}" type="sibTrans" cxnId="{FA1FEDB4-AD8E-4F03-9691-76FE3B5E382F}">
      <dgm:prSet/>
      <dgm:spPr/>
      <dgm:t>
        <a:bodyPr/>
        <a:lstStyle/>
        <a:p>
          <a:endParaRPr lang="fr-FR"/>
        </a:p>
      </dgm:t>
    </dgm:pt>
    <dgm:pt modelId="{217FE88D-39D8-4A6F-911C-59769E0DF421}">
      <dgm:prSet phldrT="[Texte]" custT="1"/>
      <dgm:spPr>
        <a:ln>
          <a:noFill/>
        </a:ln>
      </dgm:spPr>
      <dgm:t>
        <a:bodyPr/>
        <a:lstStyle/>
        <a:p>
          <a:r>
            <a:rPr lang="fr-FR" sz="1400" b="1" dirty="0" smtClean="0"/>
            <a:t>COMMUNICATION &amp; MARKETING</a:t>
          </a:r>
        </a:p>
        <a:p>
          <a:r>
            <a:rPr lang="fr-FR" sz="1100" b="1" dirty="0" smtClean="0"/>
            <a:t>COM LOCALE</a:t>
          </a:r>
        </a:p>
        <a:p>
          <a:r>
            <a:rPr lang="fr-FR" sz="1100" b="1" dirty="0" smtClean="0"/>
            <a:t>COM NATIONALE</a:t>
          </a:r>
        </a:p>
        <a:p>
          <a:r>
            <a:rPr lang="fr-FR" sz="1100" b="1" dirty="0" smtClean="0"/>
            <a:t>COM LANCEMENT FRANCHISES</a:t>
          </a:r>
        </a:p>
        <a:p>
          <a:r>
            <a:rPr lang="fr-FR" sz="1100" b="1" dirty="0" smtClean="0"/>
            <a:t>COM RESEAU</a:t>
          </a:r>
        </a:p>
        <a:p>
          <a:r>
            <a:rPr lang="fr-FR" sz="1100" b="1" dirty="0" smtClean="0"/>
            <a:t>COM RECRUTEMENT</a:t>
          </a:r>
        </a:p>
        <a:p>
          <a:endParaRPr lang="fr-FR" sz="700" b="1" dirty="0" smtClean="0"/>
        </a:p>
        <a:p>
          <a:r>
            <a:rPr lang="fr-FR" sz="1100" b="1" dirty="0" smtClean="0"/>
            <a:t>MARKCOM</a:t>
          </a:r>
        </a:p>
      </dgm:t>
    </dgm:pt>
    <dgm:pt modelId="{27237276-CED5-4851-BEBA-2E2B2630D33E}" type="parTrans" cxnId="{16AB43F9-2CC3-4BAE-B679-9069EE6050EC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40696F86-CD32-41BF-B9F4-6765E274A1D9}" type="sibTrans" cxnId="{16AB43F9-2CC3-4BAE-B679-9069EE6050EC}">
      <dgm:prSet/>
      <dgm:spPr/>
      <dgm:t>
        <a:bodyPr/>
        <a:lstStyle/>
        <a:p>
          <a:endParaRPr lang="fr-FR"/>
        </a:p>
      </dgm:t>
    </dgm:pt>
    <dgm:pt modelId="{608903DA-D487-4A95-8829-67CB46CEEDAC}">
      <dgm:prSet phldrT="[Texte]" custT="1"/>
      <dgm:spPr>
        <a:ln>
          <a:noFill/>
        </a:ln>
      </dgm:spPr>
      <dgm:t>
        <a:bodyPr/>
        <a:lstStyle/>
        <a:p>
          <a:r>
            <a:rPr lang="fr-FR" sz="1600" b="1" dirty="0" smtClean="0"/>
            <a:t>GESTION</a:t>
          </a:r>
          <a:endParaRPr lang="fr-FR" sz="1100" b="1" dirty="0" smtClean="0"/>
        </a:p>
        <a:p>
          <a:r>
            <a:rPr lang="fr-FR" sz="1100" b="1" dirty="0" smtClean="0"/>
            <a:t>ASSISTANCE JURIDIQUE, COMPTABLE ET REGLEMENTAIRE</a:t>
          </a:r>
        </a:p>
        <a:p>
          <a:endParaRPr lang="fr-FR" sz="1100" b="1" dirty="0" smtClean="0"/>
        </a:p>
        <a:p>
          <a:r>
            <a:rPr lang="fr-FR" sz="1100" b="1" dirty="0" smtClean="0"/>
            <a:t>MAGEST</a:t>
          </a:r>
        </a:p>
      </dgm:t>
    </dgm:pt>
    <dgm:pt modelId="{0DEAD026-6FE2-4F23-AB9B-228B2290F008}" type="parTrans" cxnId="{BC03040C-3B57-4FDF-A5CA-8667AF7FEFF1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D8E173F3-754F-4B6F-8716-9F3777A364D2}" type="sibTrans" cxnId="{BC03040C-3B57-4FDF-A5CA-8667AF7FEFF1}">
      <dgm:prSet/>
      <dgm:spPr/>
      <dgm:t>
        <a:bodyPr/>
        <a:lstStyle/>
        <a:p>
          <a:endParaRPr lang="fr-FR"/>
        </a:p>
      </dgm:t>
    </dgm:pt>
    <dgm:pt modelId="{79101264-4E0D-EC46-9121-FEAA779865E4}" type="pres">
      <dgm:prSet presAssocID="{0316BD60-AF06-4890-8655-EAF54A1D6D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4A10DB-AAC9-D84E-82DB-4F8FF5D3F1A1}" type="pres">
      <dgm:prSet presAssocID="{A8EFBCAF-93CA-47C6-8241-D716F15E4168}" presName="centerShape" presStyleLbl="node0" presStyleIdx="0" presStyleCnt="1"/>
      <dgm:spPr/>
      <dgm:t>
        <a:bodyPr/>
        <a:lstStyle/>
        <a:p>
          <a:endParaRPr lang="fr-FR"/>
        </a:p>
      </dgm:t>
    </dgm:pt>
    <dgm:pt modelId="{08E3F9BF-183D-D542-80EE-FA728773E495}" type="pres">
      <dgm:prSet presAssocID="{F353C815-FADE-4F91-9436-9B60B9B02ABC}" presName="parTrans" presStyleLbl="bgSibTrans2D1" presStyleIdx="0" presStyleCnt="5"/>
      <dgm:spPr/>
      <dgm:t>
        <a:bodyPr/>
        <a:lstStyle/>
        <a:p>
          <a:endParaRPr lang="fr-FR"/>
        </a:p>
      </dgm:t>
    </dgm:pt>
    <dgm:pt modelId="{52201845-43AF-DC42-AF83-C2F7A9487CCE}" type="pres">
      <dgm:prSet presAssocID="{38880CF2-3542-4F71-8667-3FD76D5201E1}" presName="node" presStyleLbl="node1" presStyleIdx="0" presStyleCnt="5" custScaleY="116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7CA06A-418E-6843-B678-5BC2311E7256}" type="pres">
      <dgm:prSet presAssocID="{EE93E136-8574-4D7D-90ED-AA41AFC1AEDC}" presName="parTrans" presStyleLbl="bgSibTrans2D1" presStyleIdx="1" presStyleCnt="5"/>
      <dgm:spPr/>
      <dgm:t>
        <a:bodyPr/>
        <a:lstStyle/>
        <a:p>
          <a:endParaRPr lang="fr-FR"/>
        </a:p>
      </dgm:t>
    </dgm:pt>
    <dgm:pt modelId="{C5CA2107-F0A2-BB42-8672-F0E003A5CE9B}" type="pres">
      <dgm:prSet presAssocID="{51B3AA53-9BE9-4388-87E9-76C6F7E27E78}" presName="node" presStyleLbl="node1" presStyleIdx="1" presStyleCnt="5" custScaleY="116220" custRadScaleRad="98476" custRadScaleInc="6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2AA46D-90D6-9747-90F7-6BFA05403E46}" type="pres">
      <dgm:prSet presAssocID="{E1B0A07A-4D55-42A2-B76E-33E619A20560}" presName="parTrans" presStyleLbl="bgSibTrans2D1" presStyleIdx="2" presStyleCnt="5"/>
      <dgm:spPr/>
      <dgm:t>
        <a:bodyPr/>
        <a:lstStyle/>
        <a:p>
          <a:endParaRPr lang="fr-FR"/>
        </a:p>
      </dgm:t>
    </dgm:pt>
    <dgm:pt modelId="{05DF1193-BF30-1F4F-8AFB-B799C81CB922}" type="pres">
      <dgm:prSet presAssocID="{F079CEB3-FB8F-4236-A3B8-17345CA02294}" presName="node" presStyleLbl="node1" presStyleIdx="2" presStyleCnt="5" custScaleY="116220" custRadScaleRad="932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1FF410-2B81-C14F-B472-871828CE990B}" type="pres">
      <dgm:prSet presAssocID="{27237276-CED5-4851-BEBA-2E2B2630D33E}" presName="parTrans" presStyleLbl="bgSibTrans2D1" presStyleIdx="3" presStyleCnt="5"/>
      <dgm:spPr/>
      <dgm:t>
        <a:bodyPr/>
        <a:lstStyle/>
        <a:p>
          <a:endParaRPr lang="fr-FR"/>
        </a:p>
      </dgm:t>
    </dgm:pt>
    <dgm:pt modelId="{7DA2CDDF-66FB-B046-8C8E-2C6AC1CCF860}" type="pres">
      <dgm:prSet presAssocID="{217FE88D-39D8-4A6F-911C-59769E0DF421}" presName="node" presStyleLbl="node1" presStyleIdx="3" presStyleCnt="5" custScaleY="116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46FA4-4CFE-5944-B19C-D6C9317135AB}" type="pres">
      <dgm:prSet presAssocID="{0DEAD026-6FE2-4F23-AB9B-228B2290F008}" presName="parTrans" presStyleLbl="bgSibTrans2D1" presStyleIdx="4" presStyleCnt="5"/>
      <dgm:spPr/>
      <dgm:t>
        <a:bodyPr/>
        <a:lstStyle/>
        <a:p>
          <a:endParaRPr lang="fr-FR"/>
        </a:p>
      </dgm:t>
    </dgm:pt>
    <dgm:pt modelId="{D9A96659-2532-084E-BD11-981B4C366806}" type="pres">
      <dgm:prSet presAssocID="{608903DA-D487-4A95-8829-67CB46CEEDAC}" presName="node" presStyleLbl="node1" presStyleIdx="4" presStyleCnt="5" custScaleY="1162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AB43F9-2CC3-4BAE-B679-9069EE6050EC}" srcId="{A8EFBCAF-93CA-47C6-8241-D716F15E4168}" destId="{217FE88D-39D8-4A6F-911C-59769E0DF421}" srcOrd="3" destOrd="0" parTransId="{27237276-CED5-4851-BEBA-2E2B2630D33E}" sibTransId="{40696F86-CD32-41BF-B9F4-6765E274A1D9}"/>
    <dgm:cxn modelId="{07E8BD3A-0B2D-41B3-AA8A-7E60CD44D286}" type="presOf" srcId="{F353C815-FADE-4F91-9436-9B60B9B02ABC}" destId="{08E3F9BF-183D-D542-80EE-FA728773E495}" srcOrd="0" destOrd="0" presId="urn:microsoft.com/office/officeart/2005/8/layout/radial4"/>
    <dgm:cxn modelId="{949B80A9-04DB-4921-AEE6-519671C5902F}" type="presOf" srcId="{51B3AA53-9BE9-4388-87E9-76C6F7E27E78}" destId="{C5CA2107-F0A2-BB42-8672-F0E003A5CE9B}" srcOrd="0" destOrd="0" presId="urn:microsoft.com/office/officeart/2005/8/layout/radial4"/>
    <dgm:cxn modelId="{BAED5D4D-210A-4AB0-824F-78AA386B0EDB}" type="presOf" srcId="{27237276-CED5-4851-BEBA-2E2B2630D33E}" destId="{F71FF410-2B81-C14F-B472-871828CE990B}" srcOrd="0" destOrd="0" presId="urn:microsoft.com/office/officeart/2005/8/layout/radial4"/>
    <dgm:cxn modelId="{95A78E58-0B8B-4C8A-8AA4-42F10C55592D}" type="presOf" srcId="{A8EFBCAF-93CA-47C6-8241-D716F15E4168}" destId="{6D4A10DB-AAC9-D84E-82DB-4F8FF5D3F1A1}" srcOrd="0" destOrd="0" presId="urn:microsoft.com/office/officeart/2005/8/layout/radial4"/>
    <dgm:cxn modelId="{12F099E4-3953-4C66-8E3B-F789C09AC778}" type="presOf" srcId="{0DEAD026-6FE2-4F23-AB9B-228B2290F008}" destId="{B3746FA4-4CFE-5944-B19C-D6C9317135AB}" srcOrd="0" destOrd="0" presId="urn:microsoft.com/office/officeart/2005/8/layout/radial4"/>
    <dgm:cxn modelId="{59A5C275-AFFF-454B-9D0F-6B4786108139}" type="presOf" srcId="{38880CF2-3542-4F71-8667-3FD76D5201E1}" destId="{52201845-43AF-DC42-AF83-C2F7A9487CCE}" srcOrd="0" destOrd="0" presId="urn:microsoft.com/office/officeart/2005/8/layout/radial4"/>
    <dgm:cxn modelId="{6EB7BB65-C596-4194-9E76-FB9985EE6F6C}" type="presOf" srcId="{0316BD60-AF06-4890-8655-EAF54A1D6D2E}" destId="{79101264-4E0D-EC46-9121-FEAA779865E4}" srcOrd="0" destOrd="0" presId="urn:microsoft.com/office/officeart/2005/8/layout/radial4"/>
    <dgm:cxn modelId="{FA1FEDB4-AD8E-4F03-9691-76FE3B5E382F}" srcId="{A8EFBCAF-93CA-47C6-8241-D716F15E4168}" destId="{F079CEB3-FB8F-4236-A3B8-17345CA02294}" srcOrd="2" destOrd="0" parTransId="{E1B0A07A-4D55-42A2-B76E-33E619A20560}" sibTransId="{E6EDC00C-B527-42CE-8EDA-9E80196A1F1D}"/>
    <dgm:cxn modelId="{6BD94591-C61C-4DE2-9D70-5AC7A2027175}" srcId="{A8EFBCAF-93CA-47C6-8241-D716F15E4168}" destId="{51B3AA53-9BE9-4388-87E9-76C6F7E27E78}" srcOrd="1" destOrd="0" parTransId="{EE93E136-8574-4D7D-90ED-AA41AFC1AEDC}" sibTransId="{E1F90C90-7CE3-40EA-9308-FF66108EABA7}"/>
    <dgm:cxn modelId="{6704C709-A86A-40C5-9B4A-01301562996B}" srcId="{0316BD60-AF06-4890-8655-EAF54A1D6D2E}" destId="{A8EFBCAF-93CA-47C6-8241-D716F15E4168}" srcOrd="0" destOrd="0" parTransId="{B7084FD5-FC2A-454C-9AB8-464390BF51B1}" sibTransId="{D942534E-40E6-4E5F-8705-1E1474D3FEE6}"/>
    <dgm:cxn modelId="{CEF2C69C-F480-43B7-BDE9-D5C44578CC12}" srcId="{A8EFBCAF-93CA-47C6-8241-D716F15E4168}" destId="{38880CF2-3542-4F71-8667-3FD76D5201E1}" srcOrd="0" destOrd="0" parTransId="{F353C815-FADE-4F91-9436-9B60B9B02ABC}" sibTransId="{6082A1A7-BE33-4953-868F-46058AEDC081}"/>
    <dgm:cxn modelId="{20FC7D06-FA58-4731-8412-D110CA26EDA8}" type="presOf" srcId="{E1B0A07A-4D55-42A2-B76E-33E619A20560}" destId="{842AA46D-90D6-9747-90F7-6BFA05403E46}" srcOrd="0" destOrd="0" presId="urn:microsoft.com/office/officeart/2005/8/layout/radial4"/>
    <dgm:cxn modelId="{79214A7C-5DC7-423A-A453-501CA3A5CBA5}" type="presOf" srcId="{EE93E136-8574-4D7D-90ED-AA41AFC1AEDC}" destId="{B67CA06A-418E-6843-B678-5BC2311E7256}" srcOrd="0" destOrd="0" presId="urn:microsoft.com/office/officeart/2005/8/layout/radial4"/>
    <dgm:cxn modelId="{CD76BFE3-E074-41F7-9087-A8E34167A307}" type="presOf" srcId="{F079CEB3-FB8F-4236-A3B8-17345CA02294}" destId="{05DF1193-BF30-1F4F-8AFB-B799C81CB922}" srcOrd="0" destOrd="0" presId="urn:microsoft.com/office/officeart/2005/8/layout/radial4"/>
    <dgm:cxn modelId="{6B7B830A-C22D-4294-B14C-9C970A95D8C0}" type="presOf" srcId="{217FE88D-39D8-4A6F-911C-59769E0DF421}" destId="{7DA2CDDF-66FB-B046-8C8E-2C6AC1CCF860}" srcOrd="0" destOrd="0" presId="urn:microsoft.com/office/officeart/2005/8/layout/radial4"/>
    <dgm:cxn modelId="{BC03040C-3B57-4FDF-A5CA-8667AF7FEFF1}" srcId="{A8EFBCAF-93CA-47C6-8241-D716F15E4168}" destId="{608903DA-D487-4A95-8829-67CB46CEEDAC}" srcOrd="4" destOrd="0" parTransId="{0DEAD026-6FE2-4F23-AB9B-228B2290F008}" sibTransId="{D8E173F3-754F-4B6F-8716-9F3777A364D2}"/>
    <dgm:cxn modelId="{9A67A607-D2CA-4749-8F2A-F1825A9779DD}" type="presOf" srcId="{608903DA-D487-4A95-8829-67CB46CEEDAC}" destId="{D9A96659-2532-084E-BD11-981B4C366806}" srcOrd="0" destOrd="0" presId="urn:microsoft.com/office/officeart/2005/8/layout/radial4"/>
    <dgm:cxn modelId="{2F82520F-DC34-4096-87F3-C25FB7641D1A}" type="presParOf" srcId="{79101264-4E0D-EC46-9121-FEAA779865E4}" destId="{6D4A10DB-AAC9-D84E-82DB-4F8FF5D3F1A1}" srcOrd="0" destOrd="0" presId="urn:microsoft.com/office/officeart/2005/8/layout/radial4"/>
    <dgm:cxn modelId="{C604232B-AE96-401F-BAE2-F7536C5310BD}" type="presParOf" srcId="{79101264-4E0D-EC46-9121-FEAA779865E4}" destId="{08E3F9BF-183D-D542-80EE-FA728773E495}" srcOrd="1" destOrd="0" presId="urn:microsoft.com/office/officeart/2005/8/layout/radial4"/>
    <dgm:cxn modelId="{F46CB2EB-4AEF-4C34-B837-B3706040592B}" type="presParOf" srcId="{79101264-4E0D-EC46-9121-FEAA779865E4}" destId="{52201845-43AF-DC42-AF83-C2F7A9487CCE}" srcOrd="2" destOrd="0" presId="urn:microsoft.com/office/officeart/2005/8/layout/radial4"/>
    <dgm:cxn modelId="{445271F7-44C8-456F-ABDB-F617B7E1170E}" type="presParOf" srcId="{79101264-4E0D-EC46-9121-FEAA779865E4}" destId="{B67CA06A-418E-6843-B678-5BC2311E7256}" srcOrd="3" destOrd="0" presId="urn:microsoft.com/office/officeart/2005/8/layout/radial4"/>
    <dgm:cxn modelId="{14389FE8-C6D6-4A66-9614-7D9C09B29803}" type="presParOf" srcId="{79101264-4E0D-EC46-9121-FEAA779865E4}" destId="{C5CA2107-F0A2-BB42-8672-F0E003A5CE9B}" srcOrd="4" destOrd="0" presId="urn:microsoft.com/office/officeart/2005/8/layout/radial4"/>
    <dgm:cxn modelId="{565B5C67-356B-4081-9498-0D67251F4CE0}" type="presParOf" srcId="{79101264-4E0D-EC46-9121-FEAA779865E4}" destId="{842AA46D-90D6-9747-90F7-6BFA05403E46}" srcOrd="5" destOrd="0" presId="urn:microsoft.com/office/officeart/2005/8/layout/radial4"/>
    <dgm:cxn modelId="{44C9FA20-7689-4299-ACB1-E24C771DB8BF}" type="presParOf" srcId="{79101264-4E0D-EC46-9121-FEAA779865E4}" destId="{05DF1193-BF30-1F4F-8AFB-B799C81CB922}" srcOrd="6" destOrd="0" presId="urn:microsoft.com/office/officeart/2005/8/layout/radial4"/>
    <dgm:cxn modelId="{AEA0249F-E893-4008-BF77-C6AAE1324866}" type="presParOf" srcId="{79101264-4E0D-EC46-9121-FEAA779865E4}" destId="{F71FF410-2B81-C14F-B472-871828CE990B}" srcOrd="7" destOrd="0" presId="urn:microsoft.com/office/officeart/2005/8/layout/radial4"/>
    <dgm:cxn modelId="{41105B6A-E5C0-43D2-8296-EB9F6822034C}" type="presParOf" srcId="{79101264-4E0D-EC46-9121-FEAA779865E4}" destId="{7DA2CDDF-66FB-B046-8C8E-2C6AC1CCF860}" srcOrd="8" destOrd="0" presId="urn:microsoft.com/office/officeart/2005/8/layout/radial4"/>
    <dgm:cxn modelId="{30F8CBF9-A54C-4CA9-869C-E0BC465B2875}" type="presParOf" srcId="{79101264-4E0D-EC46-9121-FEAA779865E4}" destId="{B3746FA4-4CFE-5944-B19C-D6C9317135AB}" srcOrd="9" destOrd="0" presId="urn:microsoft.com/office/officeart/2005/8/layout/radial4"/>
    <dgm:cxn modelId="{106956E8-E054-405A-B9E5-143A1F7C28D8}" type="presParOf" srcId="{79101264-4E0D-EC46-9121-FEAA779865E4}" destId="{D9A96659-2532-084E-BD11-981B4C366806}" srcOrd="10" destOrd="0" presId="urn:microsoft.com/office/officeart/2005/8/layout/radial4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3AC27-BC3E-44CB-B71F-926E3A7CFC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B49379D-FEE1-41E8-BCDD-E077CA2193E0}">
      <dgm:prSet phldrT="[Texte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dirty="0" smtClean="0"/>
            <a:t>Justifiés</a:t>
          </a:r>
          <a:endParaRPr lang="fr-FR" dirty="0"/>
        </a:p>
      </dgm:t>
    </dgm:pt>
    <dgm:pt modelId="{063EABC0-EAFD-4344-8A58-65CC9FCF128E}" type="parTrans" cxnId="{38B49137-ABF8-4459-B56F-D4A3E83F687B}">
      <dgm:prSet/>
      <dgm:spPr/>
      <dgm:t>
        <a:bodyPr/>
        <a:lstStyle/>
        <a:p>
          <a:endParaRPr lang="fr-FR"/>
        </a:p>
      </dgm:t>
    </dgm:pt>
    <dgm:pt modelId="{5C36D96E-C75F-4C9E-9FB4-BBAE41D1669F}" type="sibTrans" cxnId="{38B49137-ABF8-4459-B56F-D4A3E83F687B}">
      <dgm:prSet/>
      <dgm:spPr/>
      <dgm:t>
        <a:bodyPr/>
        <a:lstStyle/>
        <a:p>
          <a:endParaRPr lang="fr-FR"/>
        </a:p>
      </dgm:t>
    </dgm:pt>
    <dgm:pt modelId="{79D9120D-23B4-4A77-89E4-1EC833A4EC6D}">
      <dgm:prSet phldrT="[Texte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fr-FR" dirty="0" smtClean="0"/>
            <a:t>Equilibrés</a:t>
          </a:r>
          <a:endParaRPr lang="fr-FR" dirty="0"/>
        </a:p>
      </dgm:t>
    </dgm:pt>
    <dgm:pt modelId="{C7AA5C98-4FC4-4665-9093-63EB5FBB29CA}" type="parTrans" cxnId="{348806E4-00AB-4403-A2F5-8E542D81DEC0}">
      <dgm:prSet/>
      <dgm:spPr/>
      <dgm:t>
        <a:bodyPr/>
        <a:lstStyle/>
        <a:p>
          <a:endParaRPr lang="fr-FR"/>
        </a:p>
      </dgm:t>
    </dgm:pt>
    <dgm:pt modelId="{8E461301-ECE4-4B34-9735-ABC8F80AAC76}" type="sibTrans" cxnId="{348806E4-00AB-4403-A2F5-8E542D81DEC0}">
      <dgm:prSet/>
      <dgm:spPr/>
      <dgm:t>
        <a:bodyPr/>
        <a:lstStyle/>
        <a:p>
          <a:endParaRPr lang="fr-FR"/>
        </a:p>
      </dgm:t>
    </dgm:pt>
    <dgm:pt modelId="{1055434F-CF85-448F-9819-991980A60268}">
      <dgm:prSet phldrT="[Texte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fr-FR" dirty="0" smtClean="0"/>
            <a:t>Ratios de pérennité</a:t>
          </a:r>
          <a:endParaRPr lang="fr-FR" dirty="0"/>
        </a:p>
      </dgm:t>
    </dgm:pt>
    <dgm:pt modelId="{19230DAD-A3E4-4372-9F8A-C72F9F564978}" type="parTrans" cxnId="{A6089FE1-AAA2-4410-9AE6-F787A8577EC5}">
      <dgm:prSet/>
      <dgm:spPr/>
      <dgm:t>
        <a:bodyPr/>
        <a:lstStyle/>
        <a:p>
          <a:endParaRPr lang="fr-FR"/>
        </a:p>
      </dgm:t>
    </dgm:pt>
    <dgm:pt modelId="{AC163E14-706D-4D23-811E-05D8F0B68E62}" type="sibTrans" cxnId="{A6089FE1-AAA2-4410-9AE6-F787A8577EC5}">
      <dgm:prSet/>
      <dgm:spPr/>
      <dgm:t>
        <a:bodyPr/>
        <a:lstStyle/>
        <a:p>
          <a:endParaRPr lang="fr-FR"/>
        </a:p>
      </dgm:t>
    </dgm:pt>
    <dgm:pt modelId="{B76ED90C-A4E5-4E69-B1B0-E02C7D47DAA6}">
      <dgm:prSet phldrT="[Texte]"/>
      <dgm:spPr>
        <a:solidFill>
          <a:srgbClr val="C91D6B"/>
        </a:solidFill>
        <a:ln>
          <a:solidFill>
            <a:srgbClr val="C91D6B"/>
          </a:solidFill>
        </a:ln>
      </dgm:spPr>
      <dgm:t>
        <a:bodyPr/>
        <a:lstStyle/>
        <a:p>
          <a:r>
            <a:rPr lang="fr-FR" dirty="0" smtClean="0"/>
            <a:t>Bien utilisés</a:t>
          </a:r>
          <a:endParaRPr lang="fr-FR" dirty="0"/>
        </a:p>
      </dgm:t>
    </dgm:pt>
    <dgm:pt modelId="{0B56DB91-F31A-4E37-98F0-1C0DA4CB92EC}" type="parTrans" cxnId="{E72711F8-99D0-4923-B156-B39A5B37E1DC}">
      <dgm:prSet/>
      <dgm:spPr/>
      <dgm:t>
        <a:bodyPr/>
        <a:lstStyle/>
        <a:p>
          <a:endParaRPr lang="fr-FR"/>
        </a:p>
      </dgm:t>
    </dgm:pt>
    <dgm:pt modelId="{8E05FBEA-2047-4E84-B316-0596BC2E62C0}" type="sibTrans" cxnId="{E72711F8-99D0-4923-B156-B39A5B37E1DC}">
      <dgm:prSet/>
      <dgm:spPr/>
      <dgm:t>
        <a:bodyPr/>
        <a:lstStyle/>
        <a:p>
          <a:endParaRPr lang="fr-FR"/>
        </a:p>
      </dgm:t>
    </dgm:pt>
    <dgm:pt modelId="{DD6C7644-98B3-43AF-8643-E78FDC1AD98F}" type="pres">
      <dgm:prSet presAssocID="{2BF3AC27-BC3E-44CB-B71F-926E3A7CFC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FB6C44-537D-429A-A9F6-828CA86A3491}" type="pres">
      <dgm:prSet presAssocID="{5B49379D-FEE1-41E8-BCDD-E077CA2193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57E90F-408B-44EE-8528-617BCC8D688A}" type="pres">
      <dgm:prSet presAssocID="{5C36D96E-C75F-4C9E-9FB4-BBAE41D1669F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8BEA676-53DA-4B0C-98DB-024B6592C269}" type="pres">
      <dgm:prSet presAssocID="{5C36D96E-C75F-4C9E-9FB4-BBAE41D1669F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C8480CD2-E471-4356-9C81-D802CEB97F1C}" type="pres">
      <dgm:prSet presAssocID="{79D9120D-23B4-4A77-89E4-1EC833A4EC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8A6607-215D-451F-A33C-579950D2A193}" type="pres">
      <dgm:prSet presAssocID="{8E461301-ECE4-4B34-9735-ABC8F80AAC76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8DA7CF7-29DE-4A37-8C5F-3A5BF4365AC9}" type="pres">
      <dgm:prSet presAssocID="{8E461301-ECE4-4B34-9735-ABC8F80AAC76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93401935-8BB3-4993-B3B8-38BC3924414B}" type="pres">
      <dgm:prSet presAssocID="{1055434F-CF85-448F-9819-991980A602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66A637-49C6-448B-9827-D47A40224A15}" type="pres">
      <dgm:prSet presAssocID="{AC163E14-706D-4D23-811E-05D8F0B68E62}" presName="sibTrans" presStyleLbl="sibTrans2D1" presStyleIdx="2" presStyleCnt="4"/>
      <dgm:spPr/>
      <dgm:t>
        <a:bodyPr/>
        <a:lstStyle/>
        <a:p>
          <a:endParaRPr lang="fr-FR"/>
        </a:p>
      </dgm:t>
    </dgm:pt>
    <dgm:pt modelId="{77F2C609-D2EA-4D84-91B0-A9946C3D34B9}" type="pres">
      <dgm:prSet presAssocID="{AC163E14-706D-4D23-811E-05D8F0B68E62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96FA885B-1C3D-4FF5-AE25-EA047DFAD04A}" type="pres">
      <dgm:prSet presAssocID="{B76ED90C-A4E5-4E69-B1B0-E02C7D47DA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40B68F-0DF1-4C12-ABD9-800EB5E4DEF6}" type="pres">
      <dgm:prSet presAssocID="{8E05FBEA-2047-4E84-B316-0596BC2E62C0}" presName="sibTrans" presStyleLbl="sibTrans2D1" presStyleIdx="3" presStyleCnt="4"/>
      <dgm:spPr/>
      <dgm:t>
        <a:bodyPr/>
        <a:lstStyle/>
        <a:p>
          <a:endParaRPr lang="fr-FR"/>
        </a:p>
      </dgm:t>
    </dgm:pt>
    <dgm:pt modelId="{6FE336A1-0371-4419-B518-D01ED44FE1B2}" type="pres">
      <dgm:prSet presAssocID="{8E05FBEA-2047-4E84-B316-0596BC2E62C0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A2441DC8-7AAD-4153-A060-5AE2867A7C7D}" type="presOf" srcId="{2BF3AC27-BC3E-44CB-B71F-926E3A7CFCA6}" destId="{DD6C7644-98B3-43AF-8643-E78FDC1AD98F}" srcOrd="0" destOrd="0" presId="urn:microsoft.com/office/officeart/2005/8/layout/cycle2"/>
    <dgm:cxn modelId="{348806E4-00AB-4403-A2F5-8E542D81DEC0}" srcId="{2BF3AC27-BC3E-44CB-B71F-926E3A7CFCA6}" destId="{79D9120D-23B4-4A77-89E4-1EC833A4EC6D}" srcOrd="1" destOrd="0" parTransId="{C7AA5C98-4FC4-4665-9093-63EB5FBB29CA}" sibTransId="{8E461301-ECE4-4B34-9735-ABC8F80AAC76}"/>
    <dgm:cxn modelId="{39C55998-49A4-4670-BDBA-1D52D5512A5D}" type="presOf" srcId="{5C36D96E-C75F-4C9E-9FB4-BBAE41D1669F}" destId="{EB57E90F-408B-44EE-8528-617BCC8D688A}" srcOrd="0" destOrd="0" presId="urn:microsoft.com/office/officeart/2005/8/layout/cycle2"/>
    <dgm:cxn modelId="{F7B28DD8-F6A4-404D-BA30-4BD1011737B1}" type="presOf" srcId="{8E461301-ECE4-4B34-9735-ABC8F80AAC76}" destId="{88DA7CF7-29DE-4A37-8C5F-3A5BF4365AC9}" srcOrd="1" destOrd="0" presId="urn:microsoft.com/office/officeart/2005/8/layout/cycle2"/>
    <dgm:cxn modelId="{E72711F8-99D0-4923-B156-B39A5B37E1DC}" srcId="{2BF3AC27-BC3E-44CB-B71F-926E3A7CFCA6}" destId="{B76ED90C-A4E5-4E69-B1B0-E02C7D47DAA6}" srcOrd="3" destOrd="0" parTransId="{0B56DB91-F31A-4E37-98F0-1C0DA4CB92EC}" sibTransId="{8E05FBEA-2047-4E84-B316-0596BC2E62C0}"/>
    <dgm:cxn modelId="{1FC17CDF-6721-4802-BCA3-F08716B34F6A}" type="presOf" srcId="{5C36D96E-C75F-4C9E-9FB4-BBAE41D1669F}" destId="{68BEA676-53DA-4B0C-98DB-024B6592C269}" srcOrd="1" destOrd="0" presId="urn:microsoft.com/office/officeart/2005/8/layout/cycle2"/>
    <dgm:cxn modelId="{808F1544-5671-4489-9C67-7326AA5A6E7D}" type="presOf" srcId="{AC163E14-706D-4D23-811E-05D8F0B68E62}" destId="{77F2C609-D2EA-4D84-91B0-A9946C3D34B9}" srcOrd="1" destOrd="0" presId="urn:microsoft.com/office/officeart/2005/8/layout/cycle2"/>
    <dgm:cxn modelId="{A4A5007F-B806-4BBE-9113-9CFDF9103BAE}" type="presOf" srcId="{8E05FBEA-2047-4E84-B316-0596BC2E62C0}" destId="{6FE336A1-0371-4419-B518-D01ED44FE1B2}" srcOrd="1" destOrd="0" presId="urn:microsoft.com/office/officeart/2005/8/layout/cycle2"/>
    <dgm:cxn modelId="{A6089FE1-AAA2-4410-9AE6-F787A8577EC5}" srcId="{2BF3AC27-BC3E-44CB-B71F-926E3A7CFCA6}" destId="{1055434F-CF85-448F-9819-991980A60268}" srcOrd="2" destOrd="0" parTransId="{19230DAD-A3E4-4372-9F8A-C72F9F564978}" sibTransId="{AC163E14-706D-4D23-811E-05D8F0B68E62}"/>
    <dgm:cxn modelId="{38B49137-ABF8-4459-B56F-D4A3E83F687B}" srcId="{2BF3AC27-BC3E-44CB-B71F-926E3A7CFCA6}" destId="{5B49379D-FEE1-41E8-BCDD-E077CA2193E0}" srcOrd="0" destOrd="0" parTransId="{063EABC0-EAFD-4344-8A58-65CC9FCF128E}" sibTransId="{5C36D96E-C75F-4C9E-9FB4-BBAE41D1669F}"/>
    <dgm:cxn modelId="{2A12C936-53D2-427C-B166-D54B52666763}" type="presOf" srcId="{1055434F-CF85-448F-9819-991980A60268}" destId="{93401935-8BB3-4993-B3B8-38BC3924414B}" srcOrd="0" destOrd="0" presId="urn:microsoft.com/office/officeart/2005/8/layout/cycle2"/>
    <dgm:cxn modelId="{072BA387-EC50-441F-8BA6-12251AE83906}" type="presOf" srcId="{79D9120D-23B4-4A77-89E4-1EC833A4EC6D}" destId="{C8480CD2-E471-4356-9C81-D802CEB97F1C}" srcOrd="0" destOrd="0" presId="urn:microsoft.com/office/officeart/2005/8/layout/cycle2"/>
    <dgm:cxn modelId="{4F2E4926-0A5C-48FD-9068-4007B0EF6774}" type="presOf" srcId="{AC163E14-706D-4D23-811E-05D8F0B68E62}" destId="{9966A637-49C6-448B-9827-D47A40224A15}" srcOrd="0" destOrd="0" presId="urn:microsoft.com/office/officeart/2005/8/layout/cycle2"/>
    <dgm:cxn modelId="{30411161-A5A9-41C6-87A8-E8E0C929973C}" type="presOf" srcId="{8E05FBEA-2047-4E84-B316-0596BC2E62C0}" destId="{6840B68F-0DF1-4C12-ABD9-800EB5E4DEF6}" srcOrd="0" destOrd="0" presId="urn:microsoft.com/office/officeart/2005/8/layout/cycle2"/>
    <dgm:cxn modelId="{6D51C825-28B5-48A4-888F-684F2D33D404}" type="presOf" srcId="{5B49379D-FEE1-41E8-BCDD-E077CA2193E0}" destId="{C1FB6C44-537D-429A-A9F6-828CA86A3491}" srcOrd="0" destOrd="0" presId="urn:microsoft.com/office/officeart/2005/8/layout/cycle2"/>
    <dgm:cxn modelId="{4B2FB82A-36B6-4B99-B323-8FDD3E8188C1}" type="presOf" srcId="{8E461301-ECE4-4B34-9735-ABC8F80AAC76}" destId="{858A6607-215D-451F-A33C-579950D2A193}" srcOrd="0" destOrd="0" presId="urn:microsoft.com/office/officeart/2005/8/layout/cycle2"/>
    <dgm:cxn modelId="{1311FC66-BD1E-4757-8D8B-63C71E37BF0C}" type="presOf" srcId="{B76ED90C-A4E5-4E69-B1B0-E02C7D47DAA6}" destId="{96FA885B-1C3D-4FF5-AE25-EA047DFAD04A}" srcOrd="0" destOrd="0" presId="urn:microsoft.com/office/officeart/2005/8/layout/cycle2"/>
    <dgm:cxn modelId="{5350D4B6-3E2F-44B0-B2E5-1DA6B5A9EFC6}" type="presParOf" srcId="{DD6C7644-98B3-43AF-8643-E78FDC1AD98F}" destId="{C1FB6C44-537D-429A-A9F6-828CA86A3491}" srcOrd="0" destOrd="0" presId="urn:microsoft.com/office/officeart/2005/8/layout/cycle2"/>
    <dgm:cxn modelId="{832B0D84-3F01-487A-850E-D7EB4AF05328}" type="presParOf" srcId="{DD6C7644-98B3-43AF-8643-E78FDC1AD98F}" destId="{EB57E90F-408B-44EE-8528-617BCC8D688A}" srcOrd="1" destOrd="0" presId="urn:microsoft.com/office/officeart/2005/8/layout/cycle2"/>
    <dgm:cxn modelId="{47E5ECCA-2693-48C5-85FC-A25DB2188553}" type="presParOf" srcId="{EB57E90F-408B-44EE-8528-617BCC8D688A}" destId="{68BEA676-53DA-4B0C-98DB-024B6592C269}" srcOrd="0" destOrd="0" presId="urn:microsoft.com/office/officeart/2005/8/layout/cycle2"/>
    <dgm:cxn modelId="{4FD20EE1-DCF9-4A97-9EAC-63EEAAA95A20}" type="presParOf" srcId="{DD6C7644-98B3-43AF-8643-E78FDC1AD98F}" destId="{C8480CD2-E471-4356-9C81-D802CEB97F1C}" srcOrd="2" destOrd="0" presId="urn:microsoft.com/office/officeart/2005/8/layout/cycle2"/>
    <dgm:cxn modelId="{51D2F13D-4225-43C5-A31B-CCA8D175250B}" type="presParOf" srcId="{DD6C7644-98B3-43AF-8643-E78FDC1AD98F}" destId="{858A6607-215D-451F-A33C-579950D2A193}" srcOrd="3" destOrd="0" presId="urn:microsoft.com/office/officeart/2005/8/layout/cycle2"/>
    <dgm:cxn modelId="{5CED2E80-FABD-47D5-ADCB-EABD4FFD2C94}" type="presParOf" srcId="{858A6607-215D-451F-A33C-579950D2A193}" destId="{88DA7CF7-29DE-4A37-8C5F-3A5BF4365AC9}" srcOrd="0" destOrd="0" presId="urn:microsoft.com/office/officeart/2005/8/layout/cycle2"/>
    <dgm:cxn modelId="{6DBD73CD-E415-46DF-BD3C-CBF79CC04F64}" type="presParOf" srcId="{DD6C7644-98B3-43AF-8643-E78FDC1AD98F}" destId="{93401935-8BB3-4993-B3B8-38BC3924414B}" srcOrd="4" destOrd="0" presId="urn:microsoft.com/office/officeart/2005/8/layout/cycle2"/>
    <dgm:cxn modelId="{217171FD-FF92-458B-8277-80C9C88AFB6C}" type="presParOf" srcId="{DD6C7644-98B3-43AF-8643-E78FDC1AD98F}" destId="{9966A637-49C6-448B-9827-D47A40224A15}" srcOrd="5" destOrd="0" presId="urn:microsoft.com/office/officeart/2005/8/layout/cycle2"/>
    <dgm:cxn modelId="{74626D5B-6763-4340-9D27-6C0D62A59F88}" type="presParOf" srcId="{9966A637-49C6-448B-9827-D47A40224A15}" destId="{77F2C609-D2EA-4D84-91B0-A9946C3D34B9}" srcOrd="0" destOrd="0" presId="urn:microsoft.com/office/officeart/2005/8/layout/cycle2"/>
    <dgm:cxn modelId="{9C131E13-E6D6-4E86-A5D5-9D32C5AB82E6}" type="presParOf" srcId="{DD6C7644-98B3-43AF-8643-E78FDC1AD98F}" destId="{96FA885B-1C3D-4FF5-AE25-EA047DFAD04A}" srcOrd="6" destOrd="0" presId="urn:microsoft.com/office/officeart/2005/8/layout/cycle2"/>
    <dgm:cxn modelId="{442B6A7A-24A0-47AA-8E48-7F68A839DF5A}" type="presParOf" srcId="{DD6C7644-98B3-43AF-8643-E78FDC1AD98F}" destId="{6840B68F-0DF1-4C12-ABD9-800EB5E4DEF6}" srcOrd="7" destOrd="0" presId="urn:microsoft.com/office/officeart/2005/8/layout/cycle2"/>
    <dgm:cxn modelId="{EB11082A-2E18-4F38-AD5F-1A96BE4FD980}" type="presParOf" srcId="{6840B68F-0DF1-4C12-ABD9-800EB5E4DEF6}" destId="{6FE336A1-0371-4419-B518-D01ED44FE1B2}" srcOrd="0" destOrd="0" presId="urn:microsoft.com/office/officeart/2005/8/layout/cycle2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A69E33-5572-41B0-9E77-3DA313C66CC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981E25-8B00-4195-94FB-DA7618AE3CD8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2800" b="1" cap="small" baseline="0" dirty="0" smtClean="0">
              <a:solidFill>
                <a:schemeClr val="tx1"/>
              </a:solidFill>
            </a:rPr>
            <a:t>Management spécifique de stimulation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fr-FR" sz="2800" b="1" cap="small" baseline="0" dirty="0" smtClean="0">
              <a:solidFill>
                <a:schemeClr val="tx1"/>
              </a:solidFill>
            </a:rPr>
            <a:t>de motivation et de contrôle</a:t>
          </a:r>
          <a:endParaRPr lang="fr-FR" sz="2800" b="1" cap="small" baseline="0" dirty="0">
            <a:solidFill>
              <a:schemeClr val="tx1"/>
            </a:solidFill>
          </a:endParaRPr>
        </a:p>
      </dgm:t>
    </dgm:pt>
    <dgm:pt modelId="{05D61E75-B512-4DA0-805C-0865889263A5}" type="parTrans" cxnId="{CC370765-44FE-403C-BA5C-87F64282C40E}">
      <dgm:prSet/>
      <dgm:spPr/>
      <dgm:t>
        <a:bodyPr/>
        <a:lstStyle/>
        <a:p>
          <a:endParaRPr lang="fr-FR"/>
        </a:p>
      </dgm:t>
    </dgm:pt>
    <dgm:pt modelId="{16AF0D27-FEBF-4DCC-A88D-AFDA03074195}" type="sibTrans" cxnId="{CC370765-44FE-403C-BA5C-87F64282C40E}">
      <dgm:prSet/>
      <dgm:spPr/>
      <dgm:t>
        <a:bodyPr/>
        <a:lstStyle/>
        <a:p>
          <a:endParaRPr lang="fr-FR"/>
        </a:p>
      </dgm:t>
    </dgm:pt>
    <dgm:pt modelId="{9C8FFB20-503F-4433-B10B-2B361926FB76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des outils du management de la franchise</a:t>
          </a:r>
          <a:endParaRPr lang="fr-FR" sz="2000" b="1" cap="small" baseline="0" dirty="0"/>
        </a:p>
      </dgm:t>
    </dgm:pt>
    <dgm:pt modelId="{7345BBEC-4F12-471C-AFAB-8C8620560FC3}" type="parTrans" cxnId="{DC733F48-C60C-4E4A-9AD2-59EBADADBC2F}">
      <dgm:prSet/>
      <dgm:spPr/>
      <dgm:t>
        <a:bodyPr/>
        <a:lstStyle/>
        <a:p>
          <a:endParaRPr lang="fr-FR"/>
        </a:p>
      </dgm:t>
    </dgm:pt>
    <dgm:pt modelId="{5EE5AF2D-6C94-40E9-B796-E8BF2BECD894}" type="sibTrans" cxnId="{DC733F48-C60C-4E4A-9AD2-59EBADADBC2F}">
      <dgm:prSet/>
      <dgm:spPr/>
      <dgm:t>
        <a:bodyPr/>
        <a:lstStyle/>
        <a:p>
          <a:endParaRPr lang="fr-FR"/>
        </a:p>
      </dgm:t>
    </dgm:pt>
    <dgm:pt modelId="{95F84A78-E977-4F84-B1C5-A6090053B5A3}">
      <dgm:prSet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du recrutement des franchisés</a:t>
          </a:r>
          <a:endParaRPr lang="fr-FR" sz="2000" b="1" cap="small" baseline="0" dirty="0"/>
        </a:p>
      </dgm:t>
    </dgm:pt>
    <dgm:pt modelId="{5A2F0B32-D4C6-4F28-B176-834EFC45980B}" type="parTrans" cxnId="{762C6656-5CED-4D59-9ED2-73B5D967D1C0}">
      <dgm:prSet/>
      <dgm:spPr/>
      <dgm:t>
        <a:bodyPr/>
        <a:lstStyle/>
        <a:p>
          <a:endParaRPr lang="fr-FR"/>
        </a:p>
      </dgm:t>
    </dgm:pt>
    <dgm:pt modelId="{5EB83E76-D415-47E9-9026-9D584BF96B2E}" type="sibTrans" cxnId="{762C6656-5CED-4D59-9ED2-73B5D967D1C0}">
      <dgm:prSet/>
      <dgm:spPr/>
      <dgm:t>
        <a:bodyPr/>
        <a:lstStyle/>
        <a:p>
          <a:endParaRPr lang="fr-FR"/>
        </a:p>
      </dgm:t>
    </dgm:pt>
    <dgm:pt modelId="{B4344C64-49CC-4BF5-A1BC-9285999762E3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des leviers économiques du management franchises</a:t>
          </a:r>
          <a:endParaRPr lang="fr-FR" sz="2000" b="1" cap="small" baseline="0" dirty="0"/>
        </a:p>
      </dgm:t>
    </dgm:pt>
    <dgm:pt modelId="{F8C294FD-4104-4C9B-8EFF-3F719301DECD}" type="parTrans" cxnId="{0E36BBD8-AB66-4C15-84EC-81A02DF13546}">
      <dgm:prSet/>
      <dgm:spPr/>
      <dgm:t>
        <a:bodyPr/>
        <a:lstStyle/>
        <a:p>
          <a:endParaRPr lang="fr-FR"/>
        </a:p>
      </dgm:t>
    </dgm:pt>
    <dgm:pt modelId="{ABF70FF8-C648-450B-834C-58F221D69796}" type="sibTrans" cxnId="{0E36BBD8-AB66-4C15-84EC-81A02DF13546}">
      <dgm:prSet/>
      <dgm:spPr/>
      <dgm:t>
        <a:bodyPr/>
        <a:lstStyle/>
        <a:p>
          <a:endParaRPr lang="fr-FR"/>
        </a:p>
      </dgm:t>
    </dgm:pt>
    <dgm:pt modelId="{0068CCCC-6BF4-46B2-B794-68FCB83FD63F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des services de l’ADIC</a:t>
          </a:r>
          <a:endParaRPr lang="fr-FR" sz="2000" b="1" cap="small" baseline="0" dirty="0"/>
        </a:p>
      </dgm:t>
    </dgm:pt>
    <dgm:pt modelId="{63697F88-FD6A-4360-927D-B5847802F2E7}" type="parTrans" cxnId="{0ED4C98A-E326-419D-942E-AA18C04A9E04}">
      <dgm:prSet/>
      <dgm:spPr/>
      <dgm:t>
        <a:bodyPr/>
        <a:lstStyle/>
        <a:p>
          <a:endParaRPr lang="fr-FR"/>
        </a:p>
      </dgm:t>
    </dgm:pt>
    <dgm:pt modelId="{F5CA95C1-EFE8-40DE-B04D-26CFD52228D8}" type="sibTrans" cxnId="{0ED4C98A-E326-419D-942E-AA18C04A9E04}">
      <dgm:prSet/>
      <dgm:spPr/>
      <dgm:t>
        <a:bodyPr/>
        <a:lstStyle/>
        <a:p>
          <a:endParaRPr lang="fr-FR"/>
        </a:p>
      </dgm:t>
    </dgm:pt>
    <dgm:pt modelId="{9FEF5597-2B22-40EA-A7C5-606B9F684E3E}">
      <dgm:prSet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des décisions stratégiques</a:t>
          </a:r>
          <a:endParaRPr lang="fr-FR" sz="2000" b="1" cap="small" baseline="0" dirty="0"/>
        </a:p>
      </dgm:t>
    </dgm:pt>
    <dgm:pt modelId="{4234BF39-9317-4C7F-BB01-C17A18FDBBE5}" type="parTrans" cxnId="{A42BCC53-9519-454F-B913-1DB51FFB58FC}">
      <dgm:prSet/>
      <dgm:spPr/>
      <dgm:t>
        <a:bodyPr/>
        <a:lstStyle/>
        <a:p>
          <a:endParaRPr lang="fr-FR"/>
        </a:p>
      </dgm:t>
    </dgm:pt>
    <dgm:pt modelId="{4DA246B6-CE69-4F84-9F80-9F123721593A}" type="sibTrans" cxnId="{A42BCC53-9519-454F-B913-1DB51FFB58FC}">
      <dgm:prSet/>
      <dgm:spPr/>
      <dgm:t>
        <a:bodyPr/>
        <a:lstStyle/>
        <a:p>
          <a:endParaRPr lang="fr-FR"/>
        </a:p>
      </dgm:t>
    </dgm:pt>
    <dgm:pt modelId="{E1E0842D-20FD-46AA-AD8D-832F101728E4}" type="pres">
      <dgm:prSet presAssocID="{24A69E33-5572-41B0-9E77-3DA313C66C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B09F04-AE7A-4681-91AE-AC3994014971}" type="pres">
      <dgm:prSet presAssocID="{9FEF5597-2B22-40EA-A7C5-606B9F684E3E}" presName="boxAndChildren" presStyleCnt="0"/>
      <dgm:spPr/>
    </dgm:pt>
    <dgm:pt modelId="{731A10B1-B76A-4C69-BA08-F1801E4E16DC}" type="pres">
      <dgm:prSet presAssocID="{9FEF5597-2B22-40EA-A7C5-606B9F684E3E}" presName="parentTextBox" presStyleLbl="node1" presStyleIdx="0" presStyleCnt="6"/>
      <dgm:spPr/>
      <dgm:t>
        <a:bodyPr/>
        <a:lstStyle/>
        <a:p>
          <a:endParaRPr lang="fr-FR"/>
        </a:p>
      </dgm:t>
    </dgm:pt>
    <dgm:pt modelId="{F0642B6C-DD74-4F1E-A2A0-D8E450E6D5D9}" type="pres">
      <dgm:prSet presAssocID="{F5CA95C1-EFE8-40DE-B04D-26CFD52228D8}" presName="sp" presStyleCnt="0"/>
      <dgm:spPr/>
    </dgm:pt>
    <dgm:pt modelId="{6777B3EF-CF5D-420D-82D2-D9619E2082E9}" type="pres">
      <dgm:prSet presAssocID="{0068CCCC-6BF4-46B2-B794-68FCB83FD63F}" presName="arrowAndChildren" presStyleCnt="0"/>
      <dgm:spPr/>
    </dgm:pt>
    <dgm:pt modelId="{D1952C50-9458-4618-864E-09B3C6C493B0}" type="pres">
      <dgm:prSet presAssocID="{0068CCCC-6BF4-46B2-B794-68FCB83FD63F}" presName="parentTextArrow" presStyleLbl="node1" presStyleIdx="1" presStyleCnt="6"/>
      <dgm:spPr/>
      <dgm:t>
        <a:bodyPr/>
        <a:lstStyle/>
        <a:p>
          <a:endParaRPr lang="fr-FR"/>
        </a:p>
      </dgm:t>
    </dgm:pt>
    <dgm:pt modelId="{29D75E44-915E-4334-A39F-09EE8ACD0916}" type="pres">
      <dgm:prSet presAssocID="{ABF70FF8-C648-450B-834C-58F221D69796}" presName="sp" presStyleCnt="0"/>
      <dgm:spPr/>
    </dgm:pt>
    <dgm:pt modelId="{2D420CF1-5F6E-4EC8-8613-DC08700FE4A9}" type="pres">
      <dgm:prSet presAssocID="{B4344C64-49CC-4BF5-A1BC-9285999762E3}" presName="arrowAndChildren" presStyleCnt="0"/>
      <dgm:spPr/>
    </dgm:pt>
    <dgm:pt modelId="{D3CF4B2E-3F28-4136-903C-DE2DF570FBBF}" type="pres">
      <dgm:prSet presAssocID="{B4344C64-49CC-4BF5-A1BC-9285999762E3}" presName="parentTextArrow" presStyleLbl="node1" presStyleIdx="2" presStyleCnt="6"/>
      <dgm:spPr/>
      <dgm:t>
        <a:bodyPr/>
        <a:lstStyle/>
        <a:p>
          <a:endParaRPr lang="fr-FR"/>
        </a:p>
      </dgm:t>
    </dgm:pt>
    <dgm:pt modelId="{0207DC65-1ED7-432C-8154-CB1E7B724CC0}" type="pres">
      <dgm:prSet presAssocID="{5EE5AF2D-6C94-40E9-B796-E8BF2BECD894}" presName="sp" presStyleCnt="0"/>
      <dgm:spPr/>
    </dgm:pt>
    <dgm:pt modelId="{88C01E9E-D6ED-489D-97FC-5BB98CB9538F}" type="pres">
      <dgm:prSet presAssocID="{9C8FFB20-503F-4433-B10B-2B361926FB76}" presName="arrowAndChildren" presStyleCnt="0"/>
      <dgm:spPr/>
    </dgm:pt>
    <dgm:pt modelId="{1A92B936-E931-46D2-8FDB-C58EC1BBCDE6}" type="pres">
      <dgm:prSet presAssocID="{9C8FFB20-503F-4433-B10B-2B361926FB76}" presName="parentTextArrow" presStyleLbl="node1" presStyleIdx="3" presStyleCnt="6"/>
      <dgm:spPr/>
      <dgm:t>
        <a:bodyPr/>
        <a:lstStyle/>
        <a:p>
          <a:endParaRPr lang="fr-FR"/>
        </a:p>
      </dgm:t>
    </dgm:pt>
    <dgm:pt modelId="{96ED5A9D-8A55-4FB5-B44F-6A08D3CD7C21}" type="pres">
      <dgm:prSet presAssocID="{5EB83E76-D415-47E9-9026-9D584BF96B2E}" presName="sp" presStyleCnt="0"/>
      <dgm:spPr/>
    </dgm:pt>
    <dgm:pt modelId="{1DC6ACD3-8516-48D9-9DB8-DC41DED09A42}" type="pres">
      <dgm:prSet presAssocID="{95F84A78-E977-4F84-B1C5-A6090053B5A3}" presName="arrowAndChildren" presStyleCnt="0"/>
      <dgm:spPr/>
    </dgm:pt>
    <dgm:pt modelId="{B67403FD-F163-49B4-B237-27F270DC5135}" type="pres">
      <dgm:prSet presAssocID="{95F84A78-E977-4F84-B1C5-A6090053B5A3}" presName="parentTextArrow" presStyleLbl="node1" presStyleIdx="4" presStyleCnt="6" custLinFactNeighborY="-8593"/>
      <dgm:spPr/>
      <dgm:t>
        <a:bodyPr/>
        <a:lstStyle/>
        <a:p>
          <a:endParaRPr lang="fr-FR"/>
        </a:p>
      </dgm:t>
    </dgm:pt>
    <dgm:pt modelId="{6923E08D-A343-4307-A908-59BE561F3683}" type="pres">
      <dgm:prSet presAssocID="{16AF0D27-FEBF-4DCC-A88D-AFDA03074195}" presName="sp" presStyleCnt="0"/>
      <dgm:spPr/>
    </dgm:pt>
    <dgm:pt modelId="{1BBD3644-3AE9-45E5-91E9-C13E36005A11}" type="pres">
      <dgm:prSet presAssocID="{74981E25-8B00-4195-94FB-DA7618AE3CD8}" presName="arrowAndChildren" presStyleCnt="0"/>
      <dgm:spPr/>
    </dgm:pt>
    <dgm:pt modelId="{CC3CBD76-A82C-435C-8608-5070901AC7CC}" type="pres">
      <dgm:prSet presAssocID="{74981E25-8B00-4195-94FB-DA7618AE3CD8}" presName="parentTextArrow" presStyleLbl="node1" presStyleIdx="5" presStyleCnt="6" custScaleY="143538"/>
      <dgm:spPr/>
      <dgm:t>
        <a:bodyPr/>
        <a:lstStyle/>
        <a:p>
          <a:endParaRPr lang="fr-FR"/>
        </a:p>
      </dgm:t>
    </dgm:pt>
  </dgm:ptLst>
  <dgm:cxnLst>
    <dgm:cxn modelId="{BC0E38C8-C888-408A-8BD5-E45C490B68F6}" type="presOf" srcId="{0068CCCC-6BF4-46B2-B794-68FCB83FD63F}" destId="{D1952C50-9458-4618-864E-09B3C6C493B0}" srcOrd="0" destOrd="0" presId="urn:microsoft.com/office/officeart/2005/8/layout/process4"/>
    <dgm:cxn modelId="{0E36BBD8-AB66-4C15-84EC-81A02DF13546}" srcId="{24A69E33-5572-41B0-9E77-3DA313C66CC1}" destId="{B4344C64-49CC-4BF5-A1BC-9285999762E3}" srcOrd="3" destOrd="0" parTransId="{F8C294FD-4104-4C9B-8EFF-3F719301DECD}" sibTransId="{ABF70FF8-C648-450B-834C-58F221D69796}"/>
    <dgm:cxn modelId="{0FAB224D-1B4A-471F-ACBE-73D7BF262C26}" type="presOf" srcId="{24A69E33-5572-41B0-9E77-3DA313C66CC1}" destId="{E1E0842D-20FD-46AA-AD8D-832F101728E4}" srcOrd="0" destOrd="0" presId="urn:microsoft.com/office/officeart/2005/8/layout/process4"/>
    <dgm:cxn modelId="{FBC630B9-177B-436E-8597-DABFCFC45363}" type="presOf" srcId="{95F84A78-E977-4F84-B1C5-A6090053B5A3}" destId="{B67403FD-F163-49B4-B237-27F270DC5135}" srcOrd="0" destOrd="0" presId="urn:microsoft.com/office/officeart/2005/8/layout/process4"/>
    <dgm:cxn modelId="{39CC3BA1-FC47-4134-9A9E-1CFCD1CE9F8C}" type="presOf" srcId="{9FEF5597-2B22-40EA-A7C5-606B9F684E3E}" destId="{731A10B1-B76A-4C69-BA08-F1801E4E16DC}" srcOrd="0" destOrd="0" presId="urn:microsoft.com/office/officeart/2005/8/layout/process4"/>
    <dgm:cxn modelId="{762C6656-5CED-4D59-9ED2-73B5D967D1C0}" srcId="{24A69E33-5572-41B0-9E77-3DA313C66CC1}" destId="{95F84A78-E977-4F84-B1C5-A6090053B5A3}" srcOrd="1" destOrd="0" parTransId="{5A2F0B32-D4C6-4F28-B176-834EFC45980B}" sibTransId="{5EB83E76-D415-47E9-9026-9D584BF96B2E}"/>
    <dgm:cxn modelId="{DC733F48-C60C-4E4A-9AD2-59EBADADBC2F}" srcId="{24A69E33-5572-41B0-9E77-3DA313C66CC1}" destId="{9C8FFB20-503F-4433-B10B-2B361926FB76}" srcOrd="2" destOrd="0" parTransId="{7345BBEC-4F12-471C-AFAB-8C8620560FC3}" sibTransId="{5EE5AF2D-6C94-40E9-B796-E8BF2BECD894}"/>
    <dgm:cxn modelId="{6B464A2B-92D4-4CE7-B465-9CD2E855F20E}" type="presOf" srcId="{9C8FFB20-503F-4433-B10B-2B361926FB76}" destId="{1A92B936-E931-46D2-8FDB-C58EC1BBCDE6}" srcOrd="0" destOrd="0" presId="urn:microsoft.com/office/officeart/2005/8/layout/process4"/>
    <dgm:cxn modelId="{A42BCC53-9519-454F-B913-1DB51FFB58FC}" srcId="{24A69E33-5572-41B0-9E77-3DA313C66CC1}" destId="{9FEF5597-2B22-40EA-A7C5-606B9F684E3E}" srcOrd="5" destOrd="0" parTransId="{4234BF39-9317-4C7F-BB01-C17A18FDBBE5}" sibTransId="{4DA246B6-CE69-4F84-9F80-9F123721593A}"/>
    <dgm:cxn modelId="{9ED69E92-4C03-4A6A-BAAA-F0F53288EECA}" type="presOf" srcId="{B4344C64-49CC-4BF5-A1BC-9285999762E3}" destId="{D3CF4B2E-3F28-4136-903C-DE2DF570FBBF}" srcOrd="0" destOrd="0" presId="urn:microsoft.com/office/officeart/2005/8/layout/process4"/>
    <dgm:cxn modelId="{8CD038D7-EA55-442B-A089-73A0DDF68A6C}" type="presOf" srcId="{74981E25-8B00-4195-94FB-DA7618AE3CD8}" destId="{CC3CBD76-A82C-435C-8608-5070901AC7CC}" srcOrd="0" destOrd="0" presId="urn:microsoft.com/office/officeart/2005/8/layout/process4"/>
    <dgm:cxn modelId="{CC370765-44FE-403C-BA5C-87F64282C40E}" srcId="{24A69E33-5572-41B0-9E77-3DA313C66CC1}" destId="{74981E25-8B00-4195-94FB-DA7618AE3CD8}" srcOrd="0" destOrd="0" parTransId="{05D61E75-B512-4DA0-805C-0865889263A5}" sibTransId="{16AF0D27-FEBF-4DCC-A88D-AFDA03074195}"/>
    <dgm:cxn modelId="{0ED4C98A-E326-419D-942E-AA18C04A9E04}" srcId="{24A69E33-5572-41B0-9E77-3DA313C66CC1}" destId="{0068CCCC-6BF4-46B2-B794-68FCB83FD63F}" srcOrd="4" destOrd="0" parTransId="{63697F88-FD6A-4360-927D-B5847802F2E7}" sibTransId="{F5CA95C1-EFE8-40DE-B04D-26CFD52228D8}"/>
    <dgm:cxn modelId="{5A0C08DC-E401-43DD-B5A6-06402AC90641}" type="presParOf" srcId="{E1E0842D-20FD-46AA-AD8D-832F101728E4}" destId="{6EB09F04-AE7A-4681-91AE-AC3994014971}" srcOrd="0" destOrd="0" presId="urn:microsoft.com/office/officeart/2005/8/layout/process4"/>
    <dgm:cxn modelId="{5FC7C56D-DE53-4934-99AA-B59D52A8BBD2}" type="presParOf" srcId="{6EB09F04-AE7A-4681-91AE-AC3994014971}" destId="{731A10B1-B76A-4C69-BA08-F1801E4E16DC}" srcOrd="0" destOrd="0" presId="urn:microsoft.com/office/officeart/2005/8/layout/process4"/>
    <dgm:cxn modelId="{C362CF83-8324-49B0-A5A4-3D9512194955}" type="presParOf" srcId="{E1E0842D-20FD-46AA-AD8D-832F101728E4}" destId="{F0642B6C-DD74-4F1E-A2A0-D8E450E6D5D9}" srcOrd="1" destOrd="0" presId="urn:microsoft.com/office/officeart/2005/8/layout/process4"/>
    <dgm:cxn modelId="{207F857C-83C5-46BF-9DB5-EACA98BF9279}" type="presParOf" srcId="{E1E0842D-20FD-46AA-AD8D-832F101728E4}" destId="{6777B3EF-CF5D-420D-82D2-D9619E2082E9}" srcOrd="2" destOrd="0" presId="urn:microsoft.com/office/officeart/2005/8/layout/process4"/>
    <dgm:cxn modelId="{DE0AB3C9-461C-4625-BFD8-B556E6B9C818}" type="presParOf" srcId="{6777B3EF-CF5D-420D-82D2-D9619E2082E9}" destId="{D1952C50-9458-4618-864E-09B3C6C493B0}" srcOrd="0" destOrd="0" presId="urn:microsoft.com/office/officeart/2005/8/layout/process4"/>
    <dgm:cxn modelId="{A33E6DE5-0A33-43D0-AC8D-3EC9796F382D}" type="presParOf" srcId="{E1E0842D-20FD-46AA-AD8D-832F101728E4}" destId="{29D75E44-915E-4334-A39F-09EE8ACD0916}" srcOrd="3" destOrd="0" presId="urn:microsoft.com/office/officeart/2005/8/layout/process4"/>
    <dgm:cxn modelId="{71774D38-FA0F-47D2-ADA3-1EBEA35A0828}" type="presParOf" srcId="{E1E0842D-20FD-46AA-AD8D-832F101728E4}" destId="{2D420CF1-5F6E-4EC8-8613-DC08700FE4A9}" srcOrd="4" destOrd="0" presId="urn:microsoft.com/office/officeart/2005/8/layout/process4"/>
    <dgm:cxn modelId="{3C69B982-EA9C-4D4D-9F92-100EF8587008}" type="presParOf" srcId="{2D420CF1-5F6E-4EC8-8613-DC08700FE4A9}" destId="{D3CF4B2E-3F28-4136-903C-DE2DF570FBBF}" srcOrd="0" destOrd="0" presId="urn:microsoft.com/office/officeart/2005/8/layout/process4"/>
    <dgm:cxn modelId="{9ABFF881-52E0-4537-BC00-0E8B09B2B13C}" type="presParOf" srcId="{E1E0842D-20FD-46AA-AD8D-832F101728E4}" destId="{0207DC65-1ED7-432C-8154-CB1E7B724CC0}" srcOrd="5" destOrd="0" presId="urn:microsoft.com/office/officeart/2005/8/layout/process4"/>
    <dgm:cxn modelId="{752613A4-AFCF-4E97-A0CE-2B36D5B9829D}" type="presParOf" srcId="{E1E0842D-20FD-46AA-AD8D-832F101728E4}" destId="{88C01E9E-D6ED-489D-97FC-5BB98CB9538F}" srcOrd="6" destOrd="0" presId="urn:microsoft.com/office/officeart/2005/8/layout/process4"/>
    <dgm:cxn modelId="{C7857D4D-4E11-4B7F-B60C-2A58FC48F584}" type="presParOf" srcId="{88C01E9E-D6ED-489D-97FC-5BB98CB9538F}" destId="{1A92B936-E931-46D2-8FDB-C58EC1BBCDE6}" srcOrd="0" destOrd="0" presId="urn:microsoft.com/office/officeart/2005/8/layout/process4"/>
    <dgm:cxn modelId="{801FF648-BBC3-4ABD-B96B-1FC1B0A504FF}" type="presParOf" srcId="{E1E0842D-20FD-46AA-AD8D-832F101728E4}" destId="{96ED5A9D-8A55-4FB5-B44F-6A08D3CD7C21}" srcOrd="7" destOrd="0" presId="urn:microsoft.com/office/officeart/2005/8/layout/process4"/>
    <dgm:cxn modelId="{5D8AC9FB-D9D8-4E4D-B35F-76551DAD4E55}" type="presParOf" srcId="{E1E0842D-20FD-46AA-AD8D-832F101728E4}" destId="{1DC6ACD3-8516-48D9-9DB8-DC41DED09A42}" srcOrd="8" destOrd="0" presId="urn:microsoft.com/office/officeart/2005/8/layout/process4"/>
    <dgm:cxn modelId="{D4301B85-6722-4373-9657-E53F7E515008}" type="presParOf" srcId="{1DC6ACD3-8516-48D9-9DB8-DC41DED09A42}" destId="{B67403FD-F163-49B4-B237-27F270DC5135}" srcOrd="0" destOrd="0" presId="urn:microsoft.com/office/officeart/2005/8/layout/process4"/>
    <dgm:cxn modelId="{5CD52C77-9E85-4EBF-B7D5-60FAB184DE80}" type="presParOf" srcId="{E1E0842D-20FD-46AA-AD8D-832F101728E4}" destId="{6923E08D-A343-4307-A908-59BE561F3683}" srcOrd="9" destOrd="0" presId="urn:microsoft.com/office/officeart/2005/8/layout/process4"/>
    <dgm:cxn modelId="{2FBEB65B-0697-4AC5-A1BB-F9F931C718AA}" type="presParOf" srcId="{E1E0842D-20FD-46AA-AD8D-832F101728E4}" destId="{1BBD3644-3AE9-45E5-91E9-C13E36005A11}" srcOrd="10" destOrd="0" presId="urn:microsoft.com/office/officeart/2005/8/layout/process4"/>
    <dgm:cxn modelId="{E2F729DB-2072-46AD-BD70-63CCF78CCB0B}" type="presParOf" srcId="{1BBD3644-3AE9-45E5-91E9-C13E36005A11}" destId="{CC3CBD76-A82C-435C-8608-5070901AC7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ABDE30-6E61-47F8-AAF4-B8B4905C769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19E74D-C311-4BBE-A0B4-03AD82034E5B}">
      <dgm:prSet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du recrutement des franchisés, car on recherche</a:t>
          </a:r>
          <a:endParaRPr lang="fr-FR" sz="2000" b="1" cap="small" baseline="0" dirty="0"/>
        </a:p>
      </dgm:t>
    </dgm:pt>
    <dgm:pt modelId="{D99F31FF-46B5-48C0-B566-6265BD60F8A9}" type="parTrans" cxnId="{48E76474-0608-4375-93C5-4EA89A1A7F6E}">
      <dgm:prSet/>
      <dgm:spPr/>
      <dgm:t>
        <a:bodyPr/>
        <a:lstStyle/>
        <a:p>
          <a:endParaRPr lang="fr-FR"/>
        </a:p>
      </dgm:t>
    </dgm:pt>
    <dgm:pt modelId="{4FED977A-6CB2-40B6-AA91-2AA7A41C0443}" type="sibTrans" cxnId="{48E76474-0608-4375-93C5-4EA89A1A7F6E}">
      <dgm:prSet/>
      <dgm:spPr/>
      <dgm:t>
        <a:bodyPr/>
        <a:lstStyle/>
        <a:p>
          <a:endParaRPr lang="fr-FR"/>
        </a:p>
      </dgm:t>
    </dgm:pt>
    <dgm:pt modelId="{74D06123-4603-462B-9BF0-8D4F689BD914}">
      <dgm:prSet custT="1"/>
      <dgm:spPr>
        <a:solidFill>
          <a:schemeClr val="tx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fr-FR" sz="1600" b="1" cap="small" baseline="0" dirty="0" smtClean="0">
              <a:solidFill>
                <a:schemeClr val="bg1"/>
              </a:solidFill>
            </a:rPr>
            <a:t>les deux aptitudes « concept et réseau »</a:t>
          </a:r>
          <a:endParaRPr lang="fr-FR" sz="1600" b="1" cap="small" baseline="0" dirty="0">
            <a:solidFill>
              <a:schemeClr val="bg1"/>
            </a:solidFill>
          </a:endParaRPr>
        </a:p>
      </dgm:t>
    </dgm:pt>
    <dgm:pt modelId="{FDCE90DB-6ABC-4CA2-B9BF-C786EFB2606B}" type="parTrans" cxnId="{B6532286-1B26-4D03-A19F-35B6A4A634AF}">
      <dgm:prSet/>
      <dgm:spPr/>
      <dgm:t>
        <a:bodyPr/>
        <a:lstStyle/>
        <a:p>
          <a:endParaRPr lang="fr-FR"/>
        </a:p>
      </dgm:t>
    </dgm:pt>
    <dgm:pt modelId="{37CE33B3-7EB9-48C7-984B-4B12FEFEA5CF}" type="sibTrans" cxnId="{B6532286-1B26-4D03-A19F-35B6A4A634AF}">
      <dgm:prSet/>
      <dgm:spPr/>
      <dgm:t>
        <a:bodyPr/>
        <a:lstStyle/>
        <a:p>
          <a:endParaRPr lang="fr-FR"/>
        </a:p>
      </dgm:t>
    </dgm:pt>
    <dgm:pt modelId="{94E04776-0516-4634-AFF4-7F10958ED6B9}">
      <dgm:prSet custT="1"/>
      <dgm:spPr>
        <a:solidFill>
          <a:schemeClr val="tx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fr-FR" sz="1600" b="1" cap="small" baseline="0" dirty="0" smtClean="0">
              <a:solidFill>
                <a:schemeClr val="bg1"/>
              </a:solidFill>
            </a:rPr>
            <a:t>Des candidats motivés par le projet d’enseigne</a:t>
          </a:r>
          <a:endParaRPr lang="fr-FR" sz="1600" b="1" cap="small" baseline="0" dirty="0">
            <a:solidFill>
              <a:schemeClr val="bg1"/>
            </a:solidFill>
          </a:endParaRPr>
        </a:p>
      </dgm:t>
    </dgm:pt>
    <dgm:pt modelId="{B07735BC-ED48-4EED-90DA-8A250AB12832}" type="parTrans" cxnId="{23709F9B-49F7-40DB-960B-88A87A80E1C1}">
      <dgm:prSet/>
      <dgm:spPr/>
      <dgm:t>
        <a:bodyPr/>
        <a:lstStyle/>
        <a:p>
          <a:endParaRPr lang="fr-FR"/>
        </a:p>
      </dgm:t>
    </dgm:pt>
    <dgm:pt modelId="{5E398A98-5F14-42FA-86EB-7FFBA9CCD035}" type="sibTrans" cxnId="{23709F9B-49F7-40DB-960B-88A87A80E1C1}">
      <dgm:prSet/>
      <dgm:spPr/>
      <dgm:t>
        <a:bodyPr/>
        <a:lstStyle/>
        <a:p>
          <a:endParaRPr lang="fr-FR"/>
        </a:p>
      </dgm:t>
    </dgm:pt>
    <dgm:pt modelId="{BEE1EF76-61FF-4E4A-8DE4-1DC4B7BDC72A}">
      <dgm:prSet custT="1"/>
      <dgm:spPr>
        <a:solidFill>
          <a:schemeClr val="tx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fr-FR" sz="1600" b="1" cap="small" baseline="0" dirty="0" smtClean="0">
              <a:solidFill>
                <a:schemeClr val="bg1"/>
              </a:solidFill>
            </a:rPr>
            <a:t>Le Franchiseur doit donc démontrer sa capacité à développer le leadership de son enseigne</a:t>
          </a:r>
          <a:endParaRPr lang="fr-FR" sz="1600" b="1" cap="small" baseline="0" dirty="0">
            <a:solidFill>
              <a:schemeClr val="bg1"/>
            </a:solidFill>
          </a:endParaRPr>
        </a:p>
      </dgm:t>
    </dgm:pt>
    <dgm:pt modelId="{C65F178E-4BED-4992-9DCD-FEB64BD0AFEE}" type="parTrans" cxnId="{B36964ED-37C6-4FED-8F07-8E359DE26838}">
      <dgm:prSet/>
      <dgm:spPr/>
      <dgm:t>
        <a:bodyPr/>
        <a:lstStyle/>
        <a:p>
          <a:endParaRPr lang="fr-FR"/>
        </a:p>
      </dgm:t>
    </dgm:pt>
    <dgm:pt modelId="{3E3154EF-16A4-4B98-9B73-F40E23E02B6B}" type="sibTrans" cxnId="{B36964ED-37C6-4FED-8F07-8E359DE26838}">
      <dgm:prSet/>
      <dgm:spPr/>
      <dgm:t>
        <a:bodyPr/>
        <a:lstStyle/>
        <a:p>
          <a:endParaRPr lang="fr-FR"/>
        </a:p>
      </dgm:t>
    </dgm:pt>
    <dgm:pt modelId="{A91124A8-8451-46BF-AA84-880CB8BA9799}">
      <dgm:prSet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Le franchisé doit être formé à son double intérêt</a:t>
          </a:r>
          <a:endParaRPr lang="fr-FR" sz="2000" b="1" cap="small" baseline="0" dirty="0"/>
        </a:p>
      </dgm:t>
    </dgm:pt>
    <dgm:pt modelId="{FDDF8566-D230-4FCA-9485-B5C261161A3F}" type="parTrans" cxnId="{C982F7BB-481B-404F-AA6E-00105AF9C470}">
      <dgm:prSet/>
      <dgm:spPr/>
      <dgm:t>
        <a:bodyPr/>
        <a:lstStyle/>
        <a:p>
          <a:endParaRPr lang="fr-FR"/>
        </a:p>
      </dgm:t>
    </dgm:pt>
    <dgm:pt modelId="{1AFAC986-5968-4A8C-991F-00F1D53A88EF}" type="sibTrans" cxnId="{C982F7BB-481B-404F-AA6E-00105AF9C470}">
      <dgm:prSet/>
      <dgm:spPr/>
      <dgm:t>
        <a:bodyPr/>
        <a:lstStyle/>
        <a:p>
          <a:endParaRPr lang="fr-FR"/>
        </a:p>
      </dgm:t>
    </dgm:pt>
    <dgm:pt modelId="{3B5CEB05-5436-43E8-A318-853D559583C6}">
      <dgm:prSet custT="1"/>
      <dgm:spPr>
        <a:solidFill>
          <a:schemeClr val="tx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fr-FR" sz="1600" b="1" cap="small" baseline="0" dirty="0" smtClean="0">
              <a:solidFill>
                <a:schemeClr val="bg1"/>
              </a:solidFill>
            </a:rPr>
            <a:t>d’assumer les responsabilités d’un entrepreneur indépendant</a:t>
          </a:r>
          <a:endParaRPr lang="fr-FR" sz="1600" b="1" cap="small" baseline="0" dirty="0">
            <a:solidFill>
              <a:schemeClr val="bg1"/>
            </a:solidFill>
          </a:endParaRPr>
        </a:p>
      </dgm:t>
    </dgm:pt>
    <dgm:pt modelId="{8B5B6245-48C7-4C51-84CE-6C33AEA7F363}" type="parTrans" cxnId="{A5D56B15-8971-4E1F-8A8A-80A014B7B375}">
      <dgm:prSet/>
      <dgm:spPr/>
      <dgm:t>
        <a:bodyPr/>
        <a:lstStyle/>
        <a:p>
          <a:endParaRPr lang="fr-FR"/>
        </a:p>
      </dgm:t>
    </dgm:pt>
    <dgm:pt modelId="{8201F7E8-2AFC-4D7D-9EAC-E4CD2D03FE4E}" type="sibTrans" cxnId="{A5D56B15-8971-4E1F-8A8A-80A014B7B375}">
      <dgm:prSet/>
      <dgm:spPr/>
      <dgm:t>
        <a:bodyPr/>
        <a:lstStyle/>
        <a:p>
          <a:endParaRPr lang="fr-FR"/>
        </a:p>
      </dgm:t>
    </dgm:pt>
    <dgm:pt modelId="{C9C35142-E3EF-4383-BAC2-584F7AD2874F}">
      <dgm:prSet custT="1"/>
      <dgm:spPr>
        <a:solidFill>
          <a:schemeClr val="tx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fr-FR" sz="1600" b="1" cap="small" baseline="0" dirty="0" smtClean="0">
              <a:solidFill>
                <a:schemeClr val="bg1"/>
              </a:solidFill>
            </a:rPr>
            <a:t>d’être interdépendant de l’ambition de l’enseigne pour profiter de la convergence d’intérêts</a:t>
          </a:r>
          <a:endParaRPr lang="fr-FR" sz="1600" b="1" cap="small" baseline="0" dirty="0">
            <a:solidFill>
              <a:schemeClr val="bg1"/>
            </a:solidFill>
          </a:endParaRPr>
        </a:p>
      </dgm:t>
    </dgm:pt>
    <dgm:pt modelId="{A2D4A2DF-AB1A-47A5-9178-935E0932AC59}" type="parTrans" cxnId="{839E027E-133F-49C2-B4CC-158281E941D7}">
      <dgm:prSet/>
      <dgm:spPr/>
      <dgm:t>
        <a:bodyPr/>
        <a:lstStyle/>
        <a:p>
          <a:endParaRPr lang="fr-FR"/>
        </a:p>
      </dgm:t>
    </dgm:pt>
    <dgm:pt modelId="{7D3DBB42-FE7E-4C8C-A6E8-06B4504675A7}" type="sibTrans" cxnId="{839E027E-133F-49C2-B4CC-158281E941D7}">
      <dgm:prSet/>
      <dgm:spPr/>
      <dgm:t>
        <a:bodyPr/>
        <a:lstStyle/>
        <a:p>
          <a:endParaRPr lang="fr-FR"/>
        </a:p>
      </dgm:t>
    </dgm:pt>
    <dgm:pt modelId="{81563F4D-0EDF-436F-9A7D-33FF0578BF40}" type="pres">
      <dgm:prSet presAssocID="{AFABDE30-6E61-47F8-AAF4-B8B4905C7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FFFF65-4A65-4090-A821-A862ED604BA2}" type="pres">
      <dgm:prSet presAssocID="{C9C35142-E3EF-4383-BAC2-584F7AD2874F}" presName="boxAndChildren" presStyleCnt="0"/>
      <dgm:spPr/>
    </dgm:pt>
    <dgm:pt modelId="{715BA03E-A1EE-4F8D-9DAF-1EAF29E3757E}" type="pres">
      <dgm:prSet presAssocID="{C9C35142-E3EF-4383-BAC2-584F7AD2874F}" presName="parentTextBox" presStyleLbl="node1" presStyleIdx="0" presStyleCnt="7"/>
      <dgm:spPr/>
      <dgm:t>
        <a:bodyPr/>
        <a:lstStyle/>
        <a:p>
          <a:endParaRPr lang="fr-FR"/>
        </a:p>
      </dgm:t>
    </dgm:pt>
    <dgm:pt modelId="{E004E2F9-2610-404D-8BB6-EDCC5B771484}" type="pres">
      <dgm:prSet presAssocID="{8201F7E8-2AFC-4D7D-9EAC-E4CD2D03FE4E}" presName="sp" presStyleCnt="0"/>
      <dgm:spPr/>
    </dgm:pt>
    <dgm:pt modelId="{C39AF8B1-C2E7-4190-AC56-D721C4651AEB}" type="pres">
      <dgm:prSet presAssocID="{3B5CEB05-5436-43E8-A318-853D559583C6}" presName="arrowAndChildren" presStyleCnt="0"/>
      <dgm:spPr/>
    </dgm:pt>
    <dgm:pt modelId="{D9224E26-1225-497B-973D-D22894903FF6}" type="pres">
      <dgm:prSet presAssocID="{3B5CEB05-5436-43E8-A318-853D559583C6}" presName="parentTextArrow" presStyleLbl="node1" presStyleIdx="1" presStyleCnt="7"/>
      <dgm:spPr/>
      <dgm:t>
        <a:bodyPr/>
        <a:lstStyle/>
        <a:p>
          <a:endParaRPr lang="fr-FR"/>
        </a:p>
      </dgm:t>
    </dgm:pt>
    <dgm:pt modelId="{899715B9-76AA-42F4-AF19-1D6FD4AEEE65}" type="pres">
      <dgm:prSet presAssocID="{1AFAC986-5968-4A8C-991F-00F1D53A88EF}" presName="sp" presStyleCnt="0"/>
      <dgm:spPr/>
    </dgm:pt>
    <dgm:pt modelId="{0BBC1F29-4106-4D9F-B062-E90C7A5CE6CF}" type="pres">
      <dgm:prSet presAssocID="{A91124A8-8451-46BF-AA84-880CB8BA9799}" presName="arrowAndChildren" presStyleCnt="0"/>
      <dgm:spPr/>
    </dgm:pt>
    <dgm:pt modelId="{BD46D6A1-1EAC-4549-8309-08090E60E64A}" type="pres">
      <dgm:prSet presAssocID="{A91124A8-8451-46BF-AA84-880CB8BA9799}" presName="parentTextArrow" presStyleLbl="node1" presStyleIdx="2" presStyleCnt="7"/>
      <dgm:spPr/>
      <dgm:t>
        <a:bodyPr/>
        <a:lstStyle/>
        <a:p>
          <a:endParaRPr lang="fr-FR"/>
        </a:p>
      </dgm:t>
    </dgm:pt>
    <dgm:pt modelId="{A9CB61AC-9A35-4378-97B5-891A4B821486}" type="pres">
      <dgm:prSet presAssocID="{3E3154EF-16A4-4B98-9B73-F40E23E02B6B}" presName="sp" presStyleCnt="0"/>
      <dgm:spPr/>
    </dgm:pt>
    <dgm:pt modelId="{73649E69-7AC6-4662-85C9-3F0C37F0B7AC}" type="pres">
      <dgm:prSet presAssocID="{BEE1EF76-61FF-4E4A-8DE4-1DC4B7BDC72A}" presName="arrowAndChildren" presStyleCnt="0"/>
      <dgm:spPr/>
    </dgm:pt>
    <dgm:pt modelId="{9966FC35-B3D4-46BD-810F-54CE5117542F}" type="pres">
      <dgm:prSet presAssocID="{BEE1EF76-61FF-4E4A-8DE4-1DC4B7BDC72A}" presName="parentTextArrow" presStyleLbl="node1" presStyleIdx="3" presStyleCnt="7"/>
      <dgm:spPr/>
      <dgm:t>
        <a:bodyPr/>
        <a:lstStyle/>
        <a:p>
          <a:endParaRPr lang="fr-FR"/>
        </a:p>
      </dgm:t>
    </dgm:pt>
    <dgm:pt modelId="{2AC7ED12-3CA8-4675-BFA1-23CF6A56DFF0}" type="pres">
      <dgm:prSet presAssocID="{5E398A98-5F14-42FA-86EB-7FFBA9CCD035}" presName="sp" presStyleCnt="0"/>
      <dgm:spPr/>
    </dgm:pt>
    <dgm:pt modelId="{707FBD3B-D8BD-4030-BF41-70F0FC85720E}" type="pres">
      <dgm:prSet presAssocID="{94E04776-0516-4634-AFF4-7F10958ED6B9}" presName="arrowAndChildren" presStyleCnt="0"/>
      <dgm:spPr/>
    </dgm:pt>
    <dgm:pt modelId="{EFCB48FC-986C-41DF-8DF2-E9C1222FE04B}" type="pres">
      <dgm:prSet presAssocID="{94E04776-0516-4634-AFF4-7F10958ED6B9}" presName="parentTextArrow" presStyleLbl="node1" presStyleIdx="4" presStyleCnt="7"/>
      <dgm:spPr/>
      <dgm:t>
        <a:bodyPr/>
        <a:lstStyle/>
        <a:p>
          <a:endParaRPr lang="fr-FR"/>
        </a:p>
      </dgm:t>
    </dgm:pt>
    <dgm:pt modelId="{724D7DEC-E732-486B-B58B-4793BDBC879B}" type="pres">
      <dgm:prSet presAssocID="{37CE33B3-7EB9-48C7-984B-4B12FEFEA5CF}" presName="sp" presStyleCnt="0"/>
      <dgm:spPr/>
    </dgm:pt>
    <dgm:pt modelId="{E173DBBF-C7F5-422B-8513-50DFF36D0E62}" type="pres">
      <dgm:prSet presAssocID="{74D06123-4603-462B-9BF0-8D4F689BD914}" presName="arrowAndChildren" presStyleCnt="0"/>
      <dgm:spPr/>
    </dgm:pt>
    <dgm:pt modelId="{681945A9-A147-4583-B9D9-23F22B8335A8}" type="pres">
      <dgm:prSet presAssocID="{74D06123-4603-462B-9BF0-8D4F689BD914}" presName="parentTextArrow" presStyleLbl="node1" presStyleIdx="5" presStyleCnt="7"/>
      <dgm:spPr/>
      <dgm:t>
        <a:bodyPr/>
        <a:lstStyle/>
        <a:p>
          <a:endParaRPr lang="fr-FR"/>
        </a:p>
      </dgm:t>
    </dgm:pt>
    <dgm:pt modelId="{FABD8F13-0AA1-41FD-9D17-72B2F2149962}" type="pres">
      <dgm:prSet presAssocID="{4FED977A-6CB2-40B6-AA91-2AA7A41C0443}" presName="sp" presStyleCnt="0"/>
      <dgm:spPr/>
    </dgm:pt>
    <dgm:pt modelId="{E31580A3-0EAA-4C37-8CA7-4590CFC607C7}" type="pres">
      <dgm:prSet presAssocID="{6719E74D-C311-4BBE-A0B4-03AD82034E5B}" presName="arrowAndChildren" presStyleCnt="0"/>
      <dgm:spPr/>
    </dgm:pt>
    <dgm:pt modelId="{71C60F9E-58AB-467A-86A0-BDA7F67B4DE2}" type="pres">
      <dgm:prSet presAssocID="{6719E74D-C311-4BBE-A0B4-03AD82034E5B}" presName="parentTextArrow" presStyleLbl="node1" presStyleIdx="6" presStyleCnt="7" custLinFactNeighborX="1869" custLinFactNeighborY="-9714"/>
      <dgm:spPr/>
      <dgm:t>
        <a:bodyPr/>
        <a:lstStyle/>
        <a:p>
          <a:endParaRPr lang="fr-FR"/>
        </a:p>
      </dgm:t>
    </dgm:pt>
  </dgm:ptLst>
  <dgm:cxnLst>
    <dgm:cxn modelId="{97AB3C8A-40C3-49DD-A71F-3D637A60A046}" type="presOf" srcId="{BEE1EF76-61FF-4E4A-8DE4-1DC4B7BDC72A}" destId="{9966FC35-B3D4-46BD-810F-54CE5117542F}" srcOrd="0" destOrd="0" presId="urn:microsoft.com/office/officeart/2005/8/layout/process4"/>
    <dgm:cxn modelId="{B6532286-1B26-4D03-A19F-35B6A4A634AF}" srcId="{AFABDE30-6E61-47F8-AAF4-B8B4905C769A}" destId="{74D06123-4603-462B-9BF0-8D4F689BD914}" srcOrd="1" destOrd="0" parTransId="{FDCE90DB-6ABC-4CA2-B9BF-C786EFB2606B}" sibTransId="{37CE33B3-7EB9-48C7-984B-4B12FEFEA5CF}"/>
    <dgm:cxn modelId="{9FDD0DEE-7BAC-4CF8-B46B-214319AFDCAC}" type="presOf" srcId="{74D06123-4603-462B-9BF0-8D4F689BD914}" destId="{681945A9-A147-4583-B9D9-23F22B8335A8}" srcOrd="0" destOrd="0" presId="urn:microsoft.com/office/officeart/2005/8/layout/process4"/>
    <dgm:cxn modelId="{F0FB57F5-907D-4B82-AC6A-65D4EB0B2ED3}" type="presOf" srcId="{AFABDE30-6E61-47F8-AAF4-B8B4905C769A}" destId="{81563F4D-0EDF-436F-9A7D-33FF0578BF40}" srcOrd="0" destOrd="0" presId="urn:microsoft.com/office/officeart/2005/8/layout/process4"/>
    <dgm:cxn modelId="{839E027E-133F-49C2-B4CC-158281E941D7}" srcId="{AFABDE30-6E61-47F8-AAF4-B8B4905C769A}" destId="{C9C35142-E3EF-4383-BAC2-584F7AD2874F}" srcOrd="6" destOrd="0" parTransId="{A2D4A2DF-AB1A-47A5-9178-935E0932AC59}" sibTransId="{7D3DBB42-FE7E-4C8C-A6E8-06B4504675A7}"/>
    <dgm:cxn modelId="{8F3BE53F-7AE6-490E-B5F2-E41624867D92}" type="presOf" srcId="{C9C35142-E3EF-4383-BAC2-584F7AD2874F}" destId="{715BA03E-A1EE-4F8D-9DAF-1EAF29E3757E}" srcOrd="0" destOrd="0" presId="urn:microsoft.com/office/officeart/2005/8/layout/process4"/>
    <dgm:cxn modelId="{B36964ED-37C6-4FED-8F07-8E359DE26838}" srcId="{AFABDE30-6E61-47F8-AAF4-B8B4905C769A}" destId="{BEE1EF76-61FF-4E4A-8DE4-1DC4B7BDC72A}" srcOrd="3" destOrd="0" parTransId="{C65F178E-4BED-4992-9DCD-FEB64BD0AFEE}" sibTransId="{3E3154EF-16A4-4B98-9B73-F40E23E02B6B}"/>
    <dgm:cxn modelId="{C982F7BB-481B-404F-AA6E-00105AF9C470}" srcId="{AFABDE30-6E61-47F8-AAF4-B8B4905C769A}" destId="{A91124A8-8451-46BF-AA84-880CB8BA9799}" srcOrd="4" destOrd="0" parTransId="{FDDF8566-D230-4FCA-9485-B5C261161A3F}" sibTransId="{1AFAC986-5968-4A8C-991F-00F1D53A88EF}"/>
    <dgm:cxn modelId="{23709F9B-49F7-40DB-960B-88A87A80E1C1}" srcId="{AFABDE30-6E61-47F8-AAF4-B8B4905C769A}" destId="{94E04776-0516-4634-AFF4-7F10958ED6B9}" srcOrd="2" destOrd="0" parTransId="{B07735BC-ED48-4EED-90DA-8A250AB12832}" sibTransId="{5E398A98-5F14-42FA-86EB-7FFBA9CCD035}"/>
    <dgm:cxn modelId="{A5D56B15-8971-4E1F-8A8A-80A014B7B375}" srcId="{AFABDE30-6E61-47F8-AAF4-B8B4905C769A}" destId="{3B5CEB05-5436-43E8-A318-853D559583C6}" srcOrd="5" destOrd="0" parTransId="{8B5B6245-48C7-4C51-84CE-6C33AEA7F363}" sibTransId="{8201F7E8-2AFC-4D7D-9EAC-E4CD2D03FE4E}"/>
    <dgm:cxn modelId="{48E76474-0608-4375-93C5-4EA89A1A7F6E}" srcId="{AFABDE30-6E61-47F8-AAF4-B8B4905C769A}" destId="{6719E74D-C311-4BBE-A0B4-03AD82034E5B}" srcOrd="0" destOrd="0" parTransId="{D99F31FF-46B5-48C0-B566-6265BD60F8A9}" sibTransId="{4FED977A-6CB2-40B6-AA91-2AA7A41C0443}"/>
    <dgm:cxn modelId="{520E66EA-84B7-402F-96EA-1ED32F6DE4EA}" type="presOf" srcId="{94E04776-0516-4634-AFF4-7F10958ED6B9}" destId="{EFCB48FC-986C-41DF-8DF2-E9C1222FE04B}" srcOrd="0" destOrd="0" presId="urn:microsoft.com/office/officeart/2005/8/layout/process4"/>
    <dgm:cxn modelId="{A31828F3-9607-4447-A2E9-BF562E1AA54A}" type="presOf" srcId="{6719E74D-C311-4BBE-A0B4-03AD82034E5B}" destId="{71C60F9E-58AB-467A-86A0-BDA7F67B4DE2}" srcOrd="0" destOrd="0" presId="urn:microsoft.com/office/officeart/2005/8/layout/process4"/>
    <dgm:cxn modelId="{E26C7AB9-5CA2-463A-82C5-0B632D23694F}" type="presOf" srcId="{3B5CEB05-5436-43E8-A318-853D559583C6}" destId="{D9224E26-1225-497B-973D-D22894903FF6}" srcOrd="0" destOrd="0" presId="urn:microsoft.com/office/officeart/2005/8/layout/process4"/>
    <dgm:cxn modelId="{D4B64DE3-8F9E-46C4-9A5D-0285851FD921}" type="presOf" srcId="{A91124A8-8451-46BF-AA84-880CB8BA9799}" destId="{BD46D6A1-1EAC-4549-8309-08090E60E64A}" srcOrd="0" destOrd="0" presId="urn:microsoft.com/office/officeart/2005/8/layout/process4"/>
    <dgm:cxn modelId="{5DBC7752-1F1B-42E5-A7E7-11DC350DA2FE}" type="presParOf" srcId="{81563F4D-0EDF-436F-9A7D-33FF0578BF40}" destId="{0CFFFF65-4A65-4090-A821-A862ED604BA2}" srcOrd="0" destOrd="0" presId="urn:microsoft.com/office/officeart/2005/8/layout/process4"/>
    <dgm:cxn modelId="{9EAE4F10-D9EF-47F8-B980-C60EA32D9642}" type="presParOf" srcId="{0CFFFF65-4A65-4090-A821-A862ED604BA2}" destId="{715BA03E-A1EE-4F8D-9DAF-1EAF29E3757E}" srcOrd="0" destOrd="0" presId="urn:microsoft.com/office/officeart/2005/8/layout/process4"/>
    <dgm:cxn modelId="{E88B52FA-2C2D-4B65-99EA-40A83716C02E}" type="presParOf" srcId="{81563F4D-0EDF-436F-9A7D-33FF0578BF40}" destId="{E004E2F9-2610-404D-8BB6-EDCC5B771484}" srcOrd="1" destOrd="0" presId="urn:microsoft.com/office/officeart/2005/8/layout/process4"/>
    <dgm:cxn modelId="{C359AA46-D556-4CD4-8DC1-F53A0588C6D1}" type="presParOf" srcId="{81563F4D-0EDF-436F-9A7D-33FF0578BF40}" destId="{C39AF8B1-C2E7-4190-AC56-D721C4651AEB}" srcOrd="2" destOrd="0" presId="urn:microsoft.com/office/officeart/2005/8/layout/process4"/>
    <dgm:cxn modelId="{4F379C92-FE0E-4681-A583-BEC1C1D7C55C}" type="presParOf" srcId="{C39AF8B1-C2E7-4190-AC56-D721C4651AEB}" destId="{D9224E26-1225-497B-973D-D22894903FF6}" srcOrd="0" destOrd="0" presId="urn:microsoft.com/office/officeart/2005/8/layout/process4"/>
    <dgm:cxn modelId="{F9063B6A-9ECA-432C-B56A-FCB3C8DB0556}" type="presParOf" srcId="{81563F4D-0EDF-436F-9A7D-33FF0578BF40}" destId="{899715B9-76AA-42F4-AF19-1D6FD4AEEE65}" srcOrd="3" destOrd="0" presId="urn:microsoft.com/office/officeart/2005/8/layout/process4"/>
    <dgm:cxn modelId="{688C800A-E345-42AA-A393-28277A871B15}" type="presParOf" srcId="{81563F4D-0EDF-436F-9A7D-33FF0578BF40}" destId="{0BBC1F29-4106-4D9F-B062-E90C7A5CE6CF}" srcOrd="4" destOrd="0" presId="urn:microsoft.com/office/officeart/2005/8/layout/process4"/>
    <dgm:cxn modelId="{447E8B44-1330-48D6-80D5-BE31A6C6332E}" type="presParOf" srcId="{0BBC1F29-4106-4D9F-B062-E90C7A5CE6CF}" destId="{BD46D6A1-1EAC-4549-8309-08090E60E64A}" srcOrd="0" destOrd="0" presId="urn:microsoft.com/office/officeart/2005/8/layout/process4"/>
    <dgm:cxn modelId="{4BE9962B-DFA6-4596-879D-02993DE7E8FA}" type="presParOf" srcId="{81563F4D-0EDF-436F-9A7D-33FF0578BF40}" destId="{A9CB61AC-9A35-4378-97B5-891A4B821486}" srcOrd="5" destOrd="0" presId="urn:microsoft.com/office/officeart/2005/8/layout/process4"/>
    <dgm:cxn modelId="{1BB2A40A-10BA-4AA7-8CA2-C4BCCE5B2A06}" type="presParOf" srcId="{81563F4D-0EDF-436F-9A7D-33FF0578BF40}" destId="{73649E69-7AC6-4662-85C9-3F0C37F0B7AC}" srcOrd="6" destOrd="0" presId="urn:microsoft.com/office/officeart/2005/8/layout/process4"/>
    <dgm:cxn modelId="{88639C5F-4203-4252-8AF2-BA0C4F1B9CF6}" type="presParOf" srcId="{73649E69-7AC6-4662-85C9-3F0C37F0B7AC}" destId="{9966FC35-B3D4-46BD-810F-54CE5117542F}" srcOrd="0" destOrd="0" presId="urn:microsoft.com/office/officeart/2005/8/layout/process4"/>
    <dgm:cxn modelId="{B526D2CD-F216-4B6F-BA0E-4BCBAF87DBE6}" type="presParOf" srcId="{81563F4D-0EDF-436F-9A7D-33FF0578BF40}" destId="{2AC7ED12-3CA8-4675-BFA1-23CF6A56DFF0}" srcOrd="7" destOrd="0" presId="urn:microsoft.com/office/officeart/2005/8/layout/process4"/>
    <dgm:cxn modelId="{DE4F2D6A-B271-4B97-B359-CBA10AF87F8F}" type="presParOf" srcId="{81563F4D-0EDF-436F-9A7D-33FF0578BF40}" destId="{707FBD3B-D8BD-4030-BF41-70F0FC85720E}" srcOrd="8" destOrd="0" presId="urn:microsoft.com/office/officeart/2005/8/layout/process4"/>
    <dgm:cxn modelId="{0FEC4278-48AF-4E70-915D-60985CD6F004}" type="presParOf" srcId="{707FBD3B-D8BD-4030-BF41-70F0FC85720E}" destId="{EFCB48FC-986C-41DF-8DF2-E9C1222FE04B}" srcOrd="0" destOrd="0" presId="urn:microsoft.com/office/officeart/2005/8/layout/process4"/>
    <dgm:cxn modelId="{BFF9515B-9255-4817-8EE5-93149FA39406}" type="presParOf" srcId="{81563F4D-0EDF-436F-9A7D-33FF0578BF40}" destId="{724D7DEC-E732-486B-B58B-4793BDBC879B}" srcOrd="9" destOrd="0" presId="urn:microsoft.com/office/officeart/2005/8/layout/process4"/>
    <dgm:cxn modelId="{8F35D0BC-A95D-4FAB-9A2C-AFF75084135A}" type="presParOf" srcId="{81563F4D-0EDF-436F-9A7D-33FF0578BF40}" destId="{E173DBBF-C7F5-422B-8513-50DFF36D0E62}" srcOrd="10" destOrd="0" presId="urn:microsoft.com/office/officeart/2005/8/layout/process4"/>
    <dgm:cxn modelId="{2D302CB4-7808-40DC-B902-4CE21F6C6ABA}" type="presParOf" srcId="{E173DBBF-C7F5-422B-8513-50DFF36D0E62}" destId="{681945A9-A147-4583-B9D9-23F22B8335A8}" srcOrd="0" destOrd="0" presId="urn:microsoft.com/office/officeart/2005/8/layout/process4"/>
    <dgm:cxn modelId="{C7F129C7-394F-4242-B415-691C48EDA315}" type="presParOf" srcId="{81563F4D-0EDF-436F-9A7D-33FF0578BF40}" destId="{FABD8F13-0AA1-41FD-9D17-72B2F2149962}" srcOrd="11" destOrd="0" presId="urn:microsoft.com/office/officeart/2005/8/layout/process4"/>
    <dgm:cxn modelId="{2530EA59-A704-4CA2-A1D4-970C0D5626A5}" type="presParOf" srcId="{81563F4D-0EDF-436F-9A7D-33FF0578BF40}" destId="{E31580A3-0EAA-4C37-8CA7-4590CFC607C7}" srcOrd="12" destOrd="0" presId="urn:microsoft.com/office/officeart/2005/8/layout/process4"/>
    <dgm:cxn modelId="{44F8C5C6-FE38-40CD-AD50-EA9D70B0AE54}" type="presParOf" srcId="{E31580A3-0EAA-4C37-8CA7-4590CFC607C7}" destId="{71C60F9E-58AB-467A-86A0-BDA7F67B4D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C1849-EDBA-478B-9F57-B45F452D7DE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C2F0C8-B56E-422B-84CE-6862F2789677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Au niveau des outils du management Franchise, il est nécessaire</a:t>
          </a:r>
          <a:endParaRPr lang="fr-FR" sz="2000" b="1" cap="small" baseline="0" dirty="0"/>
        </a:p>
      </dgm:t>
    </dgm:pt>
    <dgm:pt modelId="{705C0811-9553-414A-9D13-013F80C28F13}" type="parTrans" cxnId="{C9DAC310-A7F0-4135-A1C0-6525F83FFA49}">
      <dgm:prSet/>
      <dgm:spPr/>
      <dgm:t>
        <a:bodyPr/>
        <a:lstStyle/>
        <a:p>
          <a:endParaRPr lang="fr-FR"/>
        </a:p>
      </dgm:t>
    </dgm:pt>
    <dgm:pt modelId="{24D1AE18-7F07-45F3-AC42-A2DD99B24B45}" type="sibTrans" cxnId="{C9DAC310-A7F0-4135-A1C0-6525F83FFA49}">
      <dgm:prSet/>
      <dgm:spPr/>
      <dgm:t>
        <a:bodyPr/>
        <a:lstStyle/>
        <a:p>
          <a:endParaRPr lang="fr-FR"/>
        </a:p>
      </dgm:t>
    </dgm:pt>
    <dgm:pt modelId="{B1974132-0D98-4C3C-AFBC-4AC8B7FC9F9B}">
      <dgm:prSet/>
      <dgm:spPr>
        <a:solidFill>
          <a:schemeClr val="tx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fr-FR" b="1" cap="small" baseline="0" dirty="0" smtClean="0">
              <a:solidFill>
                <a:schemeClr val="bg1"/>
              </a:solidFill>
            </a:rPr>
            <a:t>D’identifier rapidement les faiblesses du franchisé</a:t>
          </a:r>
          <a:endParaRPr lang="fr-FR" b="1" cap="small" baseline="0" dirty="0">
            <a:solidFill>
              <a:schemeClr val="bg1"/>
            </a:solidFill>
          </a:endParaRPr>
        </a:p>
      </dgm:t>
    </dgm:pt>
    <dgm:pt modelId="{68A9D284-3C2B-4BC9-BED5-4EECD02CCC8F}" type="parTrans" cxnId="{A1280B31-A9A4-42D2-8E5A-86C9E2A02AB1}">
      <dgm:prSet/>
      <dgm:spPr/>
    </dgm:pt>
    <dgm:pt modelId="{00321C3C-1017-4C2F-BD9A-406A8FD07711}" type="sibTrans" cxnId="{A1280B31-A9A4-42D2-8E5A-86C9E2A02AB1}">
      <dgm:prSet/>
      <dgm:spPr/>
    </dgm:pt>
    <dgm:pt modelId="{A4112514-822B-4B7A-8E4E-A6795A5E3DC6}">
      <dgm:prSet/>
      <dgm:spPr>
        <a:solidFill>
          <a:schemeClr val="tx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fr-FR" b="1" cap="small" baseline="0" dirty="0" smtClean="0">
              <a:solidFill>
                <a:schemeClr val="bg1"/>
              </a:solidFill>
            </a:rPr>
            <a:t>Lui prouver</a:t>
          </a:r>
          <a:endParaRPr lang="fr-FR" b="1" cap="small" baseline="0" dirty="0">
            <a:solidFill>
              <a:schemeClr val="bg1"/>
            </a:solidFill>
          </a:endParaRPr>
        </a:p>
      </dgm:t>
    </dgm:pt>
    <dgm:pt modelId="{99C99E91-D365-48B8-B5AF-23FBB5DB2DFE}" type="parTrans" cxnId="{3FDA7D40-660B-4AB5-8B79-DD57A58A9D90}">
      <dgm:prSet/>
      <dgm:spPr/>
    </dgm:pt>
    <dgm:pt modelId="{451031A2-18ED-4F24-BE98-7552ED963A74}" type="sibTrans" cxnId="{3FDA7D40-660B-4AB5-8B79-DD57A58A9D90}">
      <dgm:prSet/>
      <dgm:spPr/>
    </dgm:pt>
    <dgm:pt modelId="{AE561F10-F3E6-430D-8D7E-7E9D461F7E77}">
      <dgm:prSet/>
      <dgm:spPr>
        <a:solidFill>
          <a:schemeClr val="tx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fr-FR" b="1" cap="small" baseline="0" dirty="0" smtClean="0">
              <a:solidFill>
                <a:schemeClr val="bg1"/>
              </a:solidFill>
            </a:rPr>
            <a:t>Lui proposer des solutions</a:t>
          </a:r>
          <a:endParaRPr lang="fr-FR" b="1" cap="small" baseline="0" dirty="0">
            <a:solidFill>
              <a:schemeClr val="bg1"/>
            </a:solidFill>
          </a:endParaRPr>
        </a:p>
      </dgm:t>
    </dgm:pt>
    <dgm:pt modelId="{66C60F6B-125F-47AF-8FAE-3BF026B73A46}" type="parTrans" cxnId="{6C26783A-8258-4504-987A-7000EF274FCF}">
      <dgm:prSet/>
      <dgm:spPr/>
    </dgm:pt>
    <dgm:pt modelId="{645554EA-E933-49ED-99DD-3C16751591CE}" type="sibTrans" cxnId="{6C26783A-8258-4504-987A-7000EF274FCF}">
      <dgm:prSet/>
      <dgm:spPr/>
    </dgm:pt>
    <dgm:pt modelId="{05AE7626-41A2-42D4-A708-04D253A24FE8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fr-FR" sz="2000" b="1" cap="small" baseline="0" dirty="0" smtClean="0"/>
            <a:t>Les zones de chalandises concédées doivent donc bénéficier d’un</a:t>
          </a:r>
          <a:endParaRPr lang="fr-FR" sz="2000" b="1" cap="small" baseline="0" dirty="0"/>
        </a:p>
      </dgm:t>
    </dgm:pt>
    <dgm:pt modelId="{64039181-E3EB-4E8C-A5FB-9610FFE87D3A}" type="parTrans" cxnId="{22C9E207-D34A-40E3-8916-90212F136954}">
      <dgm:prSet/>
      <dgm:spPr/>
    </dgm:pt>
    <dgm:pt modelId="{02BD56BC-7990-4298-92F6-421B14E20A63}" type="sibTrans" cxnId="{22C9E207-D34A-40E3-8916-90212F136954}">
      <dgm:prSet/>
      <dgm:spPr/>
    </dgm:pt>
    <dgm:pt modelId="{91F6EDB0-E117-4698-BDE6-D1ED10951FCF}">
      <dgm:prSet/>
      <dgm:spPr>
        <a:solidFill>
          <a:schemeClr val="tx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fr-FR" b="1" cap="small" baseline="0" dirty="0" smtClean="0">
              <a:solidFill>
                <a:schemeClr val="bg1"/>
              </a:solidFill>
            </a:rPr>
            <a:t>potentiel similaire</a:t>
          </a:r>
          <a:endParaRPr lang="fr-FR" b="1" cap="small" baseline="0" dirty="0">
            <a:solidFill>
              <a:schemeClr val="bg1"/>
            </a:solidFill>
          </a:endParaRPr>
        </a:p>
      </dgm:t>
    </dgm:pt>
    <dgm:pt modelId="{3FCCAD04-5FCE-441D-805B-E2C4CC5C4153}" type="parTrans" cxnId="{CD2ACE15-C030-4495-A8D2-CB2D3A844DDE}">
      <dgm:prSet/>
      <dgm:spPr/>
    </dgm:pt>
    <dgm:pt modelId="{18D0A6F0-ED91-445A-B454-3B74C4AA9FEA}" type="sibTrans" cxnId="{CD2ACE15-C030-4495-A8D2-CB2D3A844DDE}">
      <dgm:prSet/>
      <dgm:spPr/>
    </dgm:pt>
    <dgm:pt modelId="{C4AD0EC2-248F-4903-A1F4-154E77C686C9}">
      <dgm:prSet/>
      <dgm:spPr>
        <a:solidFill>
          <a:schemeClr val="tx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fr-FR" b="1" cap="small" baseline="0" dirty="0" smtClean="0">
              <a:solidFill>
                <a:schemeClr val="bg1"/>
              </a:solidFill>
            </a:rPr>
            <a:t>un </a:t>
          </a:r>
          <a:r>
            <a:rPr lang="fr-FR" b="1" cap="small" baseline="0" dirty="0" err="1" smtClean="0">
              <a:solidFill>
                <a:schemeClr val="bg1"/>
              </a:solidFill>
            </a:rPr>
            <a:t>scoring</a:t>
          </a:r>
          <a:r>
            <a:rPr lang="fr-FR" b="1" cap="small" baseline="0" dirty="0" smtClean="0">
              <a:solidFill>
                <a:schemeClr val="bg1"/>
              </a:solidFill>
            </a:rPr>
            <a:t> dynamique</a:t>
          </a:r>
          <a:endParaRPr lang="fr-FR" b="1" cap="small" baseline="0" dirty="0">
            <a:solidFill>
              <a:schemeClr val="bg1"/>
            </a:solidFill>
          </a:endParaRPr>
        </a:p>
      </dgm:t>
    </dgm:pt>
    <dgm:pt modelId="{F3A73918-A792-4489-9D63-3C9C9B381F8F}" type="parTrans" cxnId="{A5AC4924-8116-48E0-99B0-F9574B62B4EC}">
      <dgm:prSet/>
      <dgm:spPr/>
    </dgm:pt>
    <dgm:pt modelId="{0DB0F430-3636-4CAA-831A-D3B1F1B0D5F5}" type="sibTrans" cxnId="{A5AC4924-8116-48E0-99B0-F9574B62B4EC}">
      <dgm:prSet/>
      <dgm:spPr/>
    </dgm:pt>
    <dgm:pt modelId="{35CDA88F-3488-4924-9963-95083793F6AB}" type="pres">
      <dgm:prSet presAssocID="{D33C1849-EDBA-478B-9F57-B45F452D7D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DFBCCE-E121-4A87-A8EE-01D999C49A10}" type="pres">
      <dgm:prSet presAssocID="{C4AD0EC2-248F-4903-A1F4-154E77C686C9}" presName="boxAndChildren" presStyleCnt="0"/>
      <dgm:spPr/>
    </dgm:pt>
    <dgm:pt modelId="{CBA0DF4D-D8D5-4FFF-B4E2-3AF2352D0D38}" type="pres">
      <dgm:prSet presAssocID="{C4AD0EC2-248F-4903-A1F4-154E77C686C9}" presName="parentTextBox" presStyleLbl="node1" presStyleIdx="0" presStyleCnt="7"/>
      <dgm:spPr/>
      <dgm:t>
        <a:bodyPr/>
        <a:lstStyle/>
        <a:p>
          <a:endParaRPr lang="fr-FR"/>
        </a:p>
      </dgm:t>
    </dgm:pt>
    <dgm:pt modelId="{8377A0BD-028B-484A-8CFA-148B8E8293C7}" type="pres">
      <dgm:prSet presAssocID="{18D0A6F0-ED91-445A-B454-3B74C4AA9FEA}" presName="sp" presStyleCnt="0"/>
      <dgm:spPr/>
    </dgm:pt>
    <dgm:pt modelId="{EF1EAAD2-82A4-44BE-A87D-F886B7694BF5}" type="pres">
      <dgm:prSet presAssocID="{91F6EDB0-E117-4698-BDE6-D1ED10951FCF}" presName="arrowAndChildren" presStyleCnt="0"/>
      <dgm:spPr/>
    </dgm:pt>
    <dgm:pt modelId="{D98C6402-2789-4A65-8798-9F7F965BEEFF}" type="pres">
      <dgm:prSet presAssocID="{91F6EDB0-E117-4698-BDE6-D1ED10951FCF}" presName="parentTextArrow" presStyleLbl="node1" presStyleIdx="1" presStyleCnt="7"/>
      <dgm:spPr/>
      <dgm:t>
        <a:bodyPr/>
        <a:lstStyle/>
        <a:p>
          <a:endParaRPr lang="fr-FR"/>
        </a:p>
      </dgm:t>
    </dgm:pt>
    <dgm:pt modelId="{82D8768E-D60B-4C59-9B9E-DF29B3B40DF6}" type="pres">
      <dgm:prSet presAssocID="{02BD56BC-7990-4298-92F6-421B14E20A63}" presName="sp" presStyleCnt="0"/>
      <dgm:spPr/>
    </dgm:pt>
    <dgm:pt modelId="{E6DAFE8A-0382-4EBE-8C1B-4E5543E281D7}" type="pres">
      <dgm:prSet presAssocID="{05AE7626-41A2-42D4-A708-04D253A24FE8}" presName="arrowAndChildren" presStyleCnt="0"/>
      <dgm:spPr/>
    </dgm:pt>
    <dgm:pt modelId="{28242B55-54F2-494D-8FEA-885E0D2E081C}" type="pres">
      <dgm:prSet presAssocID="{05AE7626-41A2-42D4-A708-04D253A24FE8}" presName="parentTextArrow" presStyleLbl="node1" presStyleIdx="2" presStyleCnt="7"/>
      <dgm:spPr/>
      <dgm:t>
        <a:bodyPr/>
        <a:lstStyle/>
        <a:p>
          <a:endParaRPr lang="fr-FR"/>
        </a:p>
      </dgm:t>
    </dgm:pt>
    <dgm:pt modelId="{B2CE75B0-6305-47F0-841F-2843F97AB8CD}" type="pres">
      <dgm:prSet presAssocID="{645554EA-E933-49ED-99DD-3C16751591CE}" presName="sp" presStyleCnt="0"/>
      <dgm:spPr/>
    </dgm:pt>
    <dgm:pt modelId="{5F35A3BD-8630-43F0-BF09-D7050E923ED5}" type="pres">
      <dgm:prSet presAssocID="{AE561F10-F3E6-430D-8D7E-7E9D461F7E77}" presName="arrowAndChildren" presStyleCnt="0"/>
      <dgm:spPr/>
    </dgm:pt>
    <dgm:pt modelId="{3AC68889-134F-46A5-B33D-EA086593E96F}" type="pres">
      <dgm:prSet presAssocID="{AE561F10-F3E6-430D-8D7E-7E9D461F7E77}" presName="parentTextArrow" presStyleLbl="node1" presStyleIdx="3" presStyleCnt="7"/>
      <dgm:spPr/>
      <dgm:t>
        <a:bodyPr/>
        <a:lstStyle/>
        <a:p>
          <a:endParaRPr lang="fr-FR"/>
        </a:p>
      </dgm:t>
    </dgm:pt>
    <dgm:pt modelId="{D6A99736-C0BC-4772-9CFC-1FD7C32D741A}" type="pres">
      <dgm:prSet presAssocID="{451031A2-18ED-4F24-BE98-7552ED963A74}" presName="sp" presStyleCnt="0"/>
      <dgm:spPr/>
    </dgm:pt>
    <dgm:pt modelId="{6D24F285-D37D-43E7-AE2F-EBF8037792D5}" type="pres">
      <dgm:prSet presAssocID="{A4112514-822B-4B7A-8E4E-A6795A5E3DC6}" presName="arrowAndChildren" presStyleCnt="0"/>
      <dgm:spPr/>
    </dgm:pt>
    <dgm:pt modelId="{DAA099BE-B7D0-4D77-A596-9588C6DE3AB7}" type="pres">
      <dgm:prSet presAssocID="{A4112514-822B-4B7A-8E4E-A6795A5E3DC6}" presName="parentTextArrow" presStyleLbl="node1" presStyleIdx="4" presStyleCnt="7"/>
      <dgm:spPr/>
      <dgm:t>
        <a:bodyPr/>
        <a:lstStyle/>
        <a:p>
          <a:endParaRPr lang="fr-FR"/>
        </a:p>
      </dgm:t>
    </dgm:pt>
    <dgm:pt modelId="{0F422BEA-80D9-4D5E-A659-9D75B66A03D9}" type="pres">
      <dgm:prSet presAssocID="{00321C3C-1017-4C2F-BD9A-406A8FD07711}" presName="sp" presStyleCnt="0"/>
      <dgm:spPr/>
    </dgm:pt>
    <dgm:pt modelId="{085B1E0E-EDD8-4383-AB4D-9F9A3E02717D}" type="pres">
      <dgm:prSet presAssocID="{B1974132-0D98-4C3C-AFBC-4AC8B7FC9F9B}" presName="arrowAndChildren" presStyleCnt="0"/>
      <dgm:spPr/>
    </dgm:pt>
    <dgm:pt modelId="{36F2D082-8D18-477F-9DB5-20D29E5DBA5E}" type="pres">
      <dgm:prSet presAssocID="{B1974132-0D98-4C3C-AFBC-4AC8B7FC9F9B}" presName="parentTextArrow" presStyleLbl="node1" presStyleIdx="5" presStyleCnt="7"/>
      <dgm:spPr/>
      <dgm:t>
        <a:bodyPr/>
        <a:lstStyle/>
        <a:p>
          <a:endParaRPr lang="fr-FR"/>
        </a:p>
      </dgm:t>
    </dgm:pt>
    <dgm:pt modelId="{98E28156-B6D5-455B-BE80-67FC4587896B}" type="pres">
      <dgm:prSet presAssocID="{24D1AE18-7F07-45F3-AC42-A2DD99B24B45}" presName="sp" presStyleCnt="0"/>
      <dgm:spPr/>
    </dgm:pt>
    <dgm:pt modelId="{0064DB7F-2BEC-43C0-977A-F5F07744D84B}" type="pres">
      <dgm:prSet presAssocID="{0FC2F0C8-B56E-422B-84CE-6862F2789677}" presName="arrowAndChildren" presStyleCnt="0"/>
      <dgm:spPr/>
    </dgm:pt>
    <dgm:pt modelId="{9F790463-3D22-48E2-B62E-6E02100875B1}" type="pres">
      <dgm:prSet presAssocID="{0FC2F0C8-B56E-422B-84CE-6862F2789677}" presName="parentTextArrow" presStyleLbl="node1" presStyleIdx="6" presStyleCnt="7"/>
      <dgm:spPr/>
      <dgm:t>
        <a:bodyPr/>
        <a:lstStyle/>
        <a:p>
          <a:endParaRPr lang="fr-FR"/>
        </a:p>
      </dgm:t>
    </dgm:pt>
  </dgm:ptLst>
  <dgm:cxnLst>
    <dgm:cxn modelId="{C9DAC310-A7F0-4135-A1C0-6525F83FFA49}" srcId="{D33C1849-EDBA-478B-9F57-B45F452D7DEB}" destId="{0FC2F0C8-B56E-422B-84CE-6862F2789677}" srcOrd="0" destOrd="0" parTransId="{705C0811-9553-414A-9D13-013F80C28F13}" sibTransId="{24D1AE18-7F07-45F3-AC42-A2DD99B24B45}"/>
    <dgm:cxn modelId="{D816887D-E80A-4B1F-ACE1-89175996630C}" type="presOf" srcId="{D33C1849-EDBA-478B-9F57-B45F452D7DEB}" destId="{35CDA88F-3488-4924-9963-95083793F6AB}" srcOrd="0" destOrd="0" presId="urn:microsoft.com/office/officeart/2005/8/layout/process4"/>
    <dgm:cxn modelId="{CD2ACE15-C030-4495-A8D2-CB2D3A844DDE}" srcId="{D33C1849-EDBA-478B-9F57-B45F452D7DEB}" destId="{91F6EDB0-E117-4698-BDE6-D1ED10951FCF}" srcOrd="5" destOrd="0" parTransId="{3FCCAD04-5FCE-441D-805B-E2C4CC5C4153}" sibTransId="{18D0A6F0-ED91-445A-B454-3B74C4AA9FEA}"/>
    <dgm:cxn modelId="{8081DC28-4474-4643-A411-6E338BC18137}" type="presOf" srcId="{05AE7626-41A2-42D4-A708-04D253A24FE8}" destId="{28242B55-54F2-494D-8FEA-885E0D2E081C}" srcOrd="0" destOrd="0" presId="urn:microsoft.com/office/officeart/2005/8/layout/process4"/>
    <dgm:cxn modelId="{3810C818-853F-4277-9B8A-85ECA9946C22}" type="presOf" srcId="{91F6EDB0-E117-4698-BDE6-D1ED10951FCF}" destId="{D98C6402-2789-4A65-8798-9F7F965BEEFF}" srcOrd="0" destOrd="0" presId="urn:microsoft.com/office/officeart/2005/8/layout/process4"/>
    <dgm:cxn modelId="{A1280B31-A9A4-42D2-8E5A-86C9E2A02AB1}" srcId="{D33C1849-EDBA-478B-9F57-B45F452D7DEB}" destId="{B1974132-0D98-4C3C-AFBC-4AC8B7FC9F9B}" srcOrd="1" destOrd="0" parTransId="{68A9D284-3C2B-4BC9-BED5-4EECD02CCC8F}" sibTransId="{00321C3C-1017-4C2F-BD9A-406A8FD07711}"/>
    <dgm:cxn modelId="{DA38740F-7AC1-404A-B74B-5BDD832EC955}" type="presOf" srcId="{A4112514-822B-4B7A-8E4E-A6795A5E3DC6}" destId="{DAA099BE-B7D0-4D77-A596-9588C6DE3AB7}" srcOrd="0" destOrd="0" presId="urn:microsoft.com/office/officeart/2005/8/layout/process4"/>
    <dgm:cxn modelId="{3FDA7D40-660B-4AB5-8B79-DD57A58A9D90}" srcId="{D33C1849-EDBA-478B-9F57-B45F452D7DEB}" destId="{A4112514-822B-4B7A-8E4E-A6795A5E3DC6}" srcOrd="2" destOrd="0" parTransId="{99C99E91-D365-48B8-B5AF-23FBB5DB2DFE}" sibTransId="{451031A2-18ED-4F24-BE98-7552ED963A74}"/>
    <dgm:cxn modelId="{6C26783A-8258-4504-987A-7000EF274FCF}" srcId="{D33C1849-EDBA-478B-9F57-B45F452D7DEB}" destId="{AE561F10-F3E6-430D-8D7E-7E9D461F7E77}" srcOrd="3" destOrd="0" parTransId="{66C60F6B-125F-47AF-8FAE-3BF026B73A46}" sibTransId="{645554EA-E933-49ED-99DD-3C16751591CE}"/>
    <dgm:cxn modelId="{A5AC4924-8116-48E0-99B0-F9574B62B4EC}" srcId="{D33C1849-EDBA-478B-9F57-B45F452D7DEB}" destId="{C4AD0EC2-248F-4903-A1F4-154E77C686C9}" srcOrd="6" destOrd="0" parTransId="{F3A73918-A792-4489-9D63-3C9C9B381F8F}" sibTransId="{0DB0F430-3636-4CAA-831A-D3B1F1B0D5F5}"/>
    <dgm:cxn modelId="{5EC47A07-8D8C-4FB4-94F7-9E72E84FA23D}" type="presOf" srcId="{0FC2F0C8-B56E-422B-84CE-6862F2789677}" destId="{9F790463-3D22-48E2-B62E-6E02100875B1}" srcOrd="0" destOrd="0" presId="urn:microsoft.com/office/officeart/2005/8/layout/process4"/>
    <dgm:cxn modelId="{E5BFED43-1535-457D-B1FA-94C54A488480}" type="presOf" srcId="{B1974132-0D98-4C3C-AFBC-4AC8B7FC9F9B}" destId="{36F2D082-8D18-477F-9DB5-20D29E5DBA5E}" srcOrd="0" destOrd="0" presId="urn:microsoft.com/office/officeart/2005/8/layout/process4"/>
    <dgm:cxn modelId="{9DFDF7D1-28B0-4C2F-A24A-FA3A8C38D552}" type="presOf" srcId="{C4AD0EC2-248F-4903-A1F4-154E77C686C9}" destId="{CBA0DF4D-D8D5-4FFF-B4E2-3AF2352D0D38}" srcOrd="0" destOrd="0" presId="urn:microsoft.com/office/officeart/2005/8/layout/process4"/>
    <dgm:cxn modelId="{22C9E207-D34A-40E3-8916-90212F136954}" srcId="{D33C1849-EDBA-478B-9F57-B45F452D7DEB}" destId="{05AE7626-41A2-42D4-A708-04D253A24FE8}" srcOrd="4" destOrd="0" parTransId="{64039181-E3EB-4E8C-A5FB-9610FFE87D3A}" sibTransId="{02BD56BC-7990-4298-92F6-421B14E20A63}"/>
    <dgm:cxn modelId="{4FA4E10B-94B4-4451-B633-257B8268453A}" type="presOf" srcId="{AE561F10-F3E6-430D-8D7E-7E9D461F7E77}" destId="{3AC68889-134F-46A5-B33D-EA086593E96F}" srcOrd="0" destOrd="0" presId="urn:microsoft.com/office/officeart/2005/8/layout/process4"/>
    <dgm:cxn modelId="{D62B80FE-4046-4BDF-9D17-868206B5BAE3}" type="presParOf" srcId="{35CDA88F-3488-4924-9963-95083793F6AB}" destId="{0DDFBCCE-E121-4A87-A8EE-01D999C49A10}" srcOrd="0" destOrd="0" presId="urn:microsoft.com/office/officeart/2005/8/layout/process4"/>
    <dgm:cxn modelId="{839C43AA-6C1D-44A4-995A-00EDC0DFEA80}" type="presParOf" srcId="{0DDFBCCE-E121-4A87-A8EE-01D999C49A10}" destId="{CBA0DF4D-D8D5-4FFF-B4E2-3AF2352D0D38}" srcOrd="0" destOrd="0" presId="urn:microsoft.com/office/officeart/2005/8/layout/process4"/>
    <dgm:cxn modelId="{146ACF46-4EE5-414E-A9DE-E5E7DC9B0EFA}" type="presParOf" srcId="{35CDA88F-3488-4924-9963-95083793F6AB}" destId="{8377A0BD-028B-484A-8CFA-148B8E8293C7}" srcOrd="1" destOrd="0" presId="urn:microsoft.com/office/officeart/2005/8/layout/process4"/>
    <dgm:cxn modelId="{DD06BFAF-33B7-4C48-93ED-52B015ACCA38}" type="presParOf" srcId="{35CDA88F-3488-4924-9963-95083793F6AB}" destId="{EF1EAAD2-82A4-44BE-A87D-F886B7694BF5}" srcOrd="2" destOrd="0" presId="urn:microsoft.com/office/officeart/2005/8/layout/process4"/>
    <dgm:cxn modelId="{9E3429FA-5795-4086-B034-3FDF32A0D277}" type="presParOf" srcId="{EF1EAAD2-82A4-44BE-A87D-F886B7694BF5}" destId="{D98C6402-2789-4A65-8798-9F7F965BEEFF}" srcOrd="0" destOrd="0" presId="urn:microsoft.com/office/officeart/2005/8/layout/process4"/>
    <dgm:cxn modelId="{0C853732-44A4-447A-AAD8-17429BE9ACD6}" type="presParOf" srcId="{35CDA88F-3488-4924-9963-95083793F6AB}" destId="{82D8768E-D60B-4C59-9B9E-DF29B3B40DF6}" srcOrd="3" destOrd="0" presId="urn:microsoft.com/office/officeart/2005/8/layout/process4"/>
    <dgm:cxn modelId="{5600C265-C4E5-4A49-8E01-09B7B99ACC03}" type="presParOf" srcId="{35CDA88F-3488-4924-9963-95083793F6AB}" destId="{E6DAFE8A-0382-4EBE-8C1B-4E5543E281D7}" srcOrd="4" destOrd="0" presId="urn:microsoft.com/office/officeart/2005/8/layout/process4"/>
    <dgm:cxn modelId="{DEBE4072-D9BA-4AE5-BCB8-A6734D5FA2DF}" type="presParOf" srcId="{E6DAFE8A-0382-4EBE-8C1B-4E5543E281D7}" destId="{28242B55-54F2-494D-8FEA-885E0D2E081C}" srcOrd="0" destOrd="0" presId="urn:microsoft.com/office/officeart/2005/8/layout/process4"/>
    <dgm:cxn modelId="{61FAD800-68C1-4D88-B244-CC1EABF2371F}" type="presParOf" srcId="{35CDA88F-3488-4924-9963-95083793F6AB}" destId="{B2CE75B0-6305-47F0-841F-2843F97AB8CD}" srcOrd="5" destOrd="0" presId="urn:microsoft.com/office/officeart/2005/8/layout/process4"/>
    <dgm:cxn modelId="{8E5C1D09-12A7-43E7-AF7D-F1C789AD0697}" type="presParOf" srcId="{35CDA88F-3488-4924-9963-95083793F6AB}" destId="{5F35A3BD-8630-43F0-BF09-D7050E923ED5}" srcOrd="6" destOrd="0" presId="urn:microsoft.com/office/officeart/2005/8/layout/process4"/>
    <dgm:cxn modelId="{F80D546D-A87A-4427-8F6C-9190B4166168}" type="presParOf" srcId="{5F35A3BD-8630-43F0-BF09-D7050E923ED5}" destId="{3AC68889-134F-46A5-B33D-EA086593E96F}" srcOrd="0" destOrd="0" presId="urn:microsoft.com/office/officeart/2005/8/layout/process4"/>
    <dgm:cxn modelId="{3B351929-D068-4942-9D67-D4785DFAFD4C}" type="presParOf" srcId="{35CDA88F-3488-4924-9963-95083793F6AB}" destId="{D6A99736-C0BC-4772-9CFC-1FD7C32D741A}" srcOrd="7" destOrd="0" presId="urn:microsoft.com/office/officeart/2005/8/layout/process4"/>
    <dgm:cxn modelId="{6AA2F6BA-D9B6-4BBE-8D18-345B0274EE8B}" type="presParOf" srcId="{35CDA88F-3488-4924-9963-95083793F6AB}" destId="{6D24F285-D37D-43E7-AE2F-EBF8037792D5}" srcOrd="8" destOrd="0" presId="urn:microsoft.com/office/officeart/2005/8/layout/process4"/>
    <dgm:cxn modelId="{4DE3F1BE-D840-4A6F-A23C-705A2DFE9EA4}" type="presParOf" srcId="{6D24F285-D37D-43E7-AE2F-EBF8037792D5}" destId="{DAA099BE-B7D0-4D77-A596-9588C6DE3AB7}" srcOrd="0" destOrd="0" presId="urn:microsoft.com/office/officeart/2005/8/layout/process4"/>
    <dgm:cxn modelId="{CF594C9B-11BD-4C04-9B82-B587D4804DA1}" type="presParOf" srcId="{35CDA88F-3488-4924-9963-95083793F6AB}" destId="{0F422BEA-80D9-4D5E-A659-9D75B66A03D9}" srcOrd="9" destOrd="0" presId="urn:microsoft.com/office/officeart/2005/8/layout/process4"/>
    <dgm:cxn modelId="{90B1E71D-9912-4122-81FA-163CF457985B}" type="presParOf" srcId="{35CDA88F-3488-4924-9963-95083793F6AB}" destId="{085B1E0E-EDD8-4383-AB4D-9F9A3E02717D}" srcOrd="10" destOrd="0" presId="urn:microsoft.com/office/officeart/2005/8/layout/process4"/>
    <dgm:cxn modelId="{8C0E2BAC-F353-43F4-A241-815EC502BF44}" type="presParOf" srcId="{085B1E0E-EDD8-4383-AB4D-9F9A3E02717D}" destId="{36F2D082-8D18-477F-9DB5-20D29E5DBA5E}" srcOrd="0" destOrd="0" presId="urn:microsoft.com/office/officeart/2005/8/layout/process4"/>
    <dgm:cxn modelId="{4D26F5F6-BC1E-445F-93F8-5DCDF327C533}" type="presParOf" srcId="{35CDA88F-3488-4924-9963-95083793F6AB}" destId="{98E28156-B6D5-455B-BE80-67FC4587896B}" srcOrd="11" destOrd="0" presId="urn:microsoft.com/office/officeart/2005/8/layout/process4"/>
    <dgm:cxn modelId="{D3D6D991-B8CB-4189-B258-DCB0C50F5942}" type="presParOf" srcId="{35CDA88F-3488-4924-9963-95083793F6AB}" destId="{0064DB7F-2BEC-43C0-977A-F5F07744D84B}" srcOrd="12" destOrd="0" presId="urn:microsoft.com/office/officeart/2005/8/layout/process4"/>
    <dgm:cxn modelId="{081FB472-7DAA-42BE-A64D-D5FDB21EF45B}" type="presParOf" srcId="{0064DB7F-2BEC-43C0-977A-F5F07744D84B}" destId="{9F790463-3D22-48E2-B62E-6E02100875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5187DB-4B03-43B1-9DB9-861737CC801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4A958D-DD3D-44A4-9278-9BE733CE9FCD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2800" b="1" cap="small" baseline="0" dirty="0" smtClean="0"/>
            <a:t>Au niveau des leviers économiques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fr-FR" sz="2800" b="1" cap="small" baseline="0" dirty="0" smtClean="0"/>
            <a:t>du management franchises</a:t>
          </a:r>
          <a:endParaRPr lang="fr-FR" sz="2800" b="1" cap="small" baseline="0" dirty="0"/>
        </a:p>
      </dgm:t>
    </dgm:pt>
    <dgm:pt modelId="{81A48FDD-7C05-4B50-9274-0B93799C0D85}" type="parTrans" cxnId="{CF119D1B-CB86-4D45-9EE5-B2736F73E9AC}">
      <dgm:prSet/>
      <dgm:spPr/>
      <dgm:t>
        <a:bodyPr/>
        <a:lstStyle/>
        <a:p>
          <a:endParaRPr lang="fr-FR"/>
        </a:p>
      </dgm:t>
    </dgm:pt>
    <dgm:pt modelId="{E298A19B-94AE-4895-A819-75AFA7A06336}" type="sibTrans" cxnId="{CF119D1B-CB86-4D45-9EE5-B2736F73E9AC}">
      <dgm:prSet/>
      <dgm:spPr/>
      <dgm:t>
        <a:bodyPr/>
        <a:lstStyle/>
        <a:p>
          <a:endParaRPr lang="fr-FR"/>
        </a:p>
      </dgm:t>
    </dgm:pt>
    <dgm:pt modelId="{AD4A5A47-54AF-4087-8EA0-CD569C17E3CC}">
      <dgm:prSet custT="1"/>
      <dgm:spPr>
        <a:solidFill>
          <a:schemeClr val="tx1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fr-FR" sz="2000" b="1" cap="small" baseline="0" dirty="0" smtClean="0">
              <a:solidFill>
                <a:schemeClr val="bg1"/>
              </a:solidFill>
            </a:rPr>
            <a:t>1. Les leviers du Succès initial </a:t>
          </a:r>
          <a:endParaRPr lang="fr-FR" sz="2000" b="1" cap="small" baseline="0" dirty="0">
            <a:solidFill>
              <a:schemeClr val="bg1"/>
            </a:solidFill>
          </a:endParaRPr>
        </a:p>
      </dgm:t>
    </dgm:pt>
    <dgm:pt modelId="{8DB1861F-E412-4C8D-87F4-000317B2440F}" type="parTrans" cxnId="{BBE9276D-755C-4694-887E-E7546F887298}">
      <dgm:prSet/>
      <dgm:spPr/>
      <dgm:t>
        <a:bodyPr/>
        <a:lstStyle/>
        <a:p>
          <a:endParaRPr lang="fr-FR"/>
        </a:p>
      </dgm:t>
    </dgm:pt>
    <dgm:pt modelId="{8718155D-7752-4EE3-8594-93880F4E3E2B}" type="sibTrans" cxnId="{BBE9276D-755C-4694-887E-E7546F887298}">
      <dgm:prSet/>
      <dgm:spPr/>
      <dgm:t>
        <a:bodyPr/>
        <a:lstStyle/>
        <a:p>
          <a:endParaRPr lang="fr-FR"/>
        </a:p>
      </dgm:t>
    </dgm:pt>
    <dgm:pt modelId="{B592EA76-16CB-4BAD-BFF5-C78A971AE5C1}">
      <dgm:prSet custT="1"/>
      <dgm:spPr>
        <a:solidFill>
          <a:schemeClr val="tx1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fr-FR" sz="2000" b="1" cap="small" baseline="0" dirty="0" smtClean="0">
              <a:solidFill>
                <a:schemeClr val="bg1"/>
              </a:solidFill>
            </a:rPr>
            <a:t>2. Les leviers de Croissance pérenne</a:t>
          </a:r>
          <a:endParaRPr lang="fr-FR" sz="2000" b="1" cap="small" baseline="0" dirty="0">
            <a:solidFill>
              <a:schemeClr val="bg1"/>
            </a:solidFill>
          </a:endParaRPr>
        </a:p>
      </dgm:t>
    </dgm:pt>
    <dgm:pt modelId="{1597C124-6DB4-4B91-9675-38FDE8AFFCA7}" type="parTrans" cxnId="{4D5C7AEA-C8B2-4651-8DD6-2DA377416EE7}">
      <dgm:prSet/>
      <dgm:spPr/>
      <dgm:t>
        <a:bodyPr/>
        <a:lstStyle/>
        <a:p>
          <a:endParaRPr lang="fr-FR"/>
        </a:p>
      </dgm:t>
    </dgm:pt>
    <dgm:pt modelId="{90AEE611-CCE2-460D-A3F7-1C015AADEE90}" type="sibTrans" cxnId="{4D5C7AEA-C8B2-4651-8DD6-2DA377416EE7}">
      <dgm:prSet/>
      <dgm:spPr/>
      <dgm:t>
        <a:bodyPr/>
        <a:lstStyle/>
        <a:p>
          <a:endParaRPr lang="fr-FR"/>
        </a:p>
      </dgm:t>
    </dgm:pt>
    <dgm:pt modelId="{22B5A360-E46D-4F07-A24F-D39D0488A676}">
      <dgm:prSet custT="1"/>
      <dgm:spPr>
        <a:solidFill>
          <a:schemeClr val="tx1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fr-FR" sz="2000" b="1" cap="small" baseline="0" dirty="0" smtClean="0">
              <a:solidFill>
                <a:schemeClr val="bg1"/>
              </a:solidFill>
            </a:rPr>
            <a:t>3. Les leviers de contrôle dynamique – Passif – Actif - Coercitif</a:t>
          </a:r>
          <a:endParaRPr lang="fr-FR" sz="2000" b="1" cap="small" baseline="0" dirty="0">
            <a:solidFill>
              <a:schemeClr val="bg1"/>
            </a:solidFill>
          </a:endParaRPr>
        </a:p>
      </dgm:t>
    </dgm:pt>
    <dgm:pt modelId="{5E496891-6E40-4E37-8C2D-2309CB95477A}" type="parTrans" cxnId="{C2AC0430-8AE9-4874-8318-29F9689A2EC9}">
      <dgm:prSet/>
      <dgm:spPr/>
      <dgm:t>
        <a:bodyPr/>
        <a:lstStyle/>
        <a:p>
          <a:endParaRPr lang="fr-FR"/>
        </a:p>
      </dgm:t>
    </dgm:pt>
    <dgm:pt modelId="{FCBE8A86-ECB1-42E2-A060-010281B501EA}" type="sibTrans" cxnId="{C2AC0430-8AE9-4874-8318-29F9689A2EC9}">
      <dgm:prSet/>
      <dgm:spPr/>
      <dgm:t>
        <a:bodyPr/>
        <a:lstStyle/>
        <a:p>
          <a:endParaRPr lang="fr-FR"/>
        </a:p>
      </dgm:t>
    </dgm:pt>
    <dgm:pt modelId="{1193F9CD-818D-4E46-8A8A-279D41C2F9C1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 rtl="0"/>
          <a:r>
            <a:rPr lang="fr-FR" sz="2800" b="1" cap="small" baseline="0" dirty="0" smtClean="0"/>
            <a:t>Bien plus efficaces et utiles que les contrats dans le management quotidien des réseaux…</a:t>
          </a:r>
          <a:endParaRPr lang="fr-FR" sz="2800" b="1" cap="small" baseline="0" dirty="0"/>
        </a:p>
      </dgm:t>
    </dgm:pt>
    <dgm:pt modelId="{D060B969-E613-4012-9323-335BBD339F65}" type="parTrans" cxnId="{DE63E2F7-D417-4E3F-BFC4-6D58C8B3D164}">
      <dgm:prSet/>
      <dgm:spPr/>
      <dgm:t>
        <a:bodyPr/>
        <a:lstStyle/>
        <a:p>
          <a:endParaRPr lang="fr-FR"/>
        </a:p>
      </dgm:t>
    </dgm:pt>
    <dgm:pt modelId="{C1FAAFE6-43FB-43B9-AD92-08C798500A57}" type="sibTrans" cxnId="{DE63E2F7-D417-4E3F-BFC4-6D58C8B3D164}">
      <dgm:prSet/>
      <dgm:spPr/>
      <dgm:t>
        <a:bodyPr/>
        <a:lstStyle/>
        <a:p>
          <a:endParaRPr lang="fr-FR"/>
        </a:p>
      </dgm:t>
    </dgm:pt>
    <dgm:pt modelId="{B1124354-A30E-47EA-806C-D4CA1ADE98E8}" type="pres">
      <dgm:prSet presAssocID="{1B5187DB-4B03-43B1-9DB9-861737CC8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57DC44-6FF4-487D-9D75-A727FFE805AB}" type="pres">
      <dgm:prSet presAssocID="{1193F9CD-818D-4E46-8A8A-279D41C2F9C1}" presName="boxAndChildren" presStyleCnt="0"/>
      <dgm:spPr/>
    </dgm:pt>
    <dgm:pt modelId="{6A9E22EB-F4AB-4760-BC5D-2891A6E9FA19}" type="pres">
      <dgm:prSet presAssocID="{1193F9CD-818D-4E46-8A8A-279D41C2F9C1}" presName="parentTextBox" presStyleLbl="node1" presStyleIdx="0" presStyleCnt="5" custScaleY="186475"/>
      <dgm:spPr/>
      <dgm:t>
        <a:bodyPr/>
        <a:lstStyle/>
        <a:p>
          <a:endParaRPr lang="fr-FR"/>
        </a:p>
      </dgm:t>
    </dgm:pt>
    <dgm:pt modelId="{07FFB62A-B006-47B0-8BCB-733A24B7D4AF}" type="pres">
      <dgm:prSet presAssocID="{FCBE8A86-ECB1-42E2-A060-010281B501EA}" presName="sp" presStyleCnt="0"/>
      <dgm:spPr/>
    </dgm:pt>
    <dgm:pt modelId="{AD81EFCF-2EBA-45B3-81AA-8B95811716F9}" type="pres">
      <dgm:prSet presAssocID="{22B5A360-E46D-4F07-A24F-D39D0488A676}" presName="arrowAndChildren" presStyleCnt="0"/>
      <dgm:spPr/>
    </dgm:pt>
    <dgm:pt modelId="{66CA6C45-0F4F-4886-92D8-0F70668C25C0}" type="pres">
      <dgm:prSet presAssocID="{22B5A360-E46D-4F07-A24F-D39D0488A676}" presName="parentTextArrow" presStyleLbl="node1" presStyleIdx="1" presStyleCnt="5"/>
      <dgm:spPr/>
      <dgm:t>
        <a:bodyPr/>
        <a:lstStyle/>
        <a:p>
          <a:endParaRPr lang="fr-FR"/>
        </a:p>
      </dgm:t>
    </dgm:pt>
    <dgm:pt modelId="{E59F8A40-4926-4DD3-A302-2A143B3EEC37}" type="pres">
      <dgm:prSet presAssocID="{90AEE611-CCE2-460D-A3F7-1C015AADEE90}" presName="sp" presStyleCnt="0"/>
      <dgm:spPr/>
    </dgm:pt>
    <dgm:pt modelId="{30B3F309-1ABB-45E8-8F29-876FCF596571}" type="pres">
      <dgm:prSet presAssocID="{B592EA76-16CB-4BAD-BFF5-C78A971AE5C1}" presName="arrowAndChildren" presStyleCnt="0"/>
      <dgm:spPr/>
    </dgm:pt>
    <dgm:pt modelId="{2D3AB969-A083-4B18-9722-CEED7B6ACD82}" type="pres">
      <dgm:prSet presAssocID="{B592EA76-16CB-4BAD-BFF5-C78A971AE5C1}" presName="parentTextArrow" presStyleLbl="node1" presStyleIdx="2" presStyleCnt="5"/>
      <dgm:spPr/>
      <dgm:t>
        <a:bodyPr/>
        <a:lstStyle/>
        <a:p>
          <a:endParaRPr lang="fr-FR"/>
        </a:p>
      </dgm:t>
    </dgm:pt>
    <dgm:pt modelId="{513712F0-A164-4253-9DFF-F15F0A6A3FDC}" type="pres">
      <dgm:prSet presAssocID="{8718155D-7752-4EE3-8594-93880F4E3E2B}" presName="sp" presStyleCnt="0"/>
      <dgm:spPr/>
    </dgm:pt>
    <dgm:pt modelId="{118D3608-7963-4C2B-A586-940F74C920B4}" type="pres">
      <dgm:prSet presAssocID="{AD4A5A47-54AF-4087-8EA0-CD569C17E3CC}" presName="arrowAndChildren" presStyleCnt="0"/>
      <dgm:spPr/>
    </dgm:pt>
    <dgm:pt modelId="{169FB3A6-64CE-4D36-A9CC-6EB0D2A7607E}" type="pres">
      <dgm:prSet presAssocID="{AD4A5A47-54AF-4087-8EA0-CD569C17E3CC}" presName="parentTextArrow" presStyleLbl="node1" presStyleIdx="3" presStyleCnt="5"/>
      <dgm:spPr/>
      <dgm:t>
        <a:bodyPr/>
        <a:lstStyle/>
        <a:p>
          <a:endParaRPr lang="fr-FR"/>
        </a:p>
      </dgm:t>
    </dgm:pt>
    <dgm:pt modelId="{E651A936-8128-46CD-AF84-777C74D28ED0}" type="pres">
      <dgm:prSet presAssocID="{E298A19B-94AE-4895-A819-75AFA7A06336}" presName="sp" presStyleCnt="0"/>
      <dgm:spPr/>
    </dgm:pt>
    <dgm:pt modelId="{FE5BEB4F-57B2-4358-BCAE-543CEA7084D3}" type="pres">
      <dgm:prSet presAssocID="{6A4A958D-DD3D-44A4-9278-9BE733CE9FCD}" presName="arrowAndChildren" presStyleCnt="0"/>
      <dgm:spPr/>
    </dgm:pt>
    <dgm:pt modelId="{AC30E505-B9DA-4964-9DC2-ED2D4C7BA1AD}" type="pres">
      <dgm:prSet presAssocID="{6A4A958D-DD3D-44A4-9278-9BE733CE9FCD}" presName="parentTextArrow" presStyleLbl="node1" presStyleIdx="4" presStyleCnt="5" custScaleY="183645"/>
      <dgm:spPr/>
      <dgm:t>
        <a:bodyPr/>
        <a:lstStyle/>
        <a:p>
          <a:endParaRPr lang="fr-FR"/>
        </a:p>
      </dgm:t>
    </dgm:pt>
  </dgm:ptLst>
  <dgm:cxnLst>
    <dgm:cxn modelId="{3483CB1F-7CDA-4FA5-8CE6-153AA5E0D9D6}" type="presOf" srcId="{B592EA76-16CB-4BAD-BFF5-C78A971AE5C1}" destId="{2D3AB969-A083-4B18-9722-CEED7B6ACD82}" srcOrd="0" destOrd="0" presId="urn:microsoft.com/office/officeart/2005/8/layout/process4"/>
    <dgm:cxn modelId="{F23F5E5F-0B47-4553-8706-73AFF10113C3}" type="presOf" srcId="{1193F9CD-818D-4E46-8A8A-279D41C2F9C1}" destId="{6A9E22EB-F4AB-4760-BC5D-2891A6E9FA19}" srcOrd="0" destOrd="0" presId="urn:microsoft.com/office/officeart/2005/8/layout/process4"/>
    <dgm:cxn modelId="{93BB3A71-9074-4303-8F75-155A831B0F59}" type="presOf" srcId="{22B5A360-E46D-4F07-A24F-D39D0488A676}" destId="{66CA6C45-0F4F-4886-92D8-0F70668C25C0}" srcOrd="0" destOrd="0" presId="urn:microsoft.com/office/officeart/2005/8/layout/process4"/>
    <dgm:cxn modelId="{CF119D1B-CB86-4D45-9EE5-B2736F73E9AC}" srcId="{1B5187DB-4B03-43B1-9DB9-861737CC8014}" destId="{6A4A958D-DD3D-44A4-9278-9BE733CE9FCD}" srcOrd="0" destOrd="0" parTransId="{81A48FDD-7C05-4B50-9274-0B93799C0D85}" sibTransId="{E298A19B-94AE-4895-A819-75AFA7A06336}"/>
    <dgm:cxn modelId="{75F82320-D147-497E-9C61-C80575F66C7E}" type="presOf" srcId="{AD4A5A47-54AF-4087-8EA0-CD569C17E3CC}" destId="{169FB3A6-64CE-4D36-A9CC-6EB0D2A7607E}" srcOrd="0" destOrd="0" presId="urn:microsoft.com/office/officeart/2005/8/layout/process4"/>
    <dgm:cxn modelId="{4D5C7AEA-C8B2-4651-8DD6-2DA377416EE7}" srcId="{1B5187DB-4B03-43B1-9DB9-861737CC8014}" destId="{B592EA76-16CB-4BAD-BFF5-C78A971AE5C1}" srcOrd="2" destOrd="0" parTransId="{1597C124-6DB4-4B91-9675-38FDE8AFFCA7}" sibTransId="{90AEE611-CCE2-460D-A3F7-1C015AADEE90}"/>
    <dgm:cxn modelId="{BBE9276D-755C-4694-887E-E7546F887298}" srcId="{1B5187DB-4B03-43B1-9DB9-861737CC8014}" destId="{AD4A5A47-54AF-4087-8EA0-CD569C17E3CC}" srcOrd="1" destOrd="0" parTransId="{8DB1861F-E412-4C8D-87F4-000317B2440F}" sibTransId="{8718155D-7752-4EE3-8594-93880F4E3E2B}"/>
    <dgm:cxn modelId="{DE63E2F7-D417-4E3F-BFC4-6D58C8B3D164}" srcId="{1B5187DB-4B03-43B1-9DB9-861737CC8014}" destId="{1193F9CD-818D-4E46-8A8A-279D41C2F9C1}" srcOrd="4" destOrd="0" parTransId="{D060B969-E613-4012-9323-335BBD339F65}" sibTransId="{C1FAAFE6-43FB-43B9-AD92-08C798500A57}"/>
    <dgm:cxn modelId="{C2AC0430-8AE9-4874-8318-29F9689A2EC9}" srcId="{1B5187DB-4B03-43B1-9DB9-861737CC8014}" destId="{22B5A360-E46D-4F07-A24F-D39D0488A676}" srcOrd="3" destOrd="0" parTransId="{5E496891-6E40-4E37-8C2D-2309CB95477A}" sibTransId="{FCBE8A86-ECB1-42E2-A060-010281B501EA}"/>
    <dgm:cxn modelId="{1904E781-34ED-4828-833E-7D02D1ACCA8C}" type="presOf" srcId="{6A4A958D-DD3D-44A4-9278-9BE733CE9FCD}" destId="{AC30E505-B9DA-4964-9DC2-ED2D4C7BA1AD}" srcOrd="0" destOrd="0" presId="urn:microsoft.com/office/officeart/2005/8/layout/process4"/>
    <dgm:cxn modelId="{4E0E8DDA-74D1-4D30-B245-34D773F8350A}" type="presOf" srcId="{1B5187DB-4B03-43B1-9DB9-861737CC8014}" destId="{B1124354-A30E-47EA-806C-D4CA1ADE98E8}" srcOrd="0" destOrd="0" presId="urn:microsoft.com/office/officeart/2005/8/layout/process4"/>
    <dgm:cxn modelId="{AACDCFD3-87AD-437C-9443-8270F3BA332C}" type="presParOf" srcId="{B1124354-A30E-47EA-806C-D4CA1ADE98E8}" destId="{5957DC44-6FF4-487D-9D75-A727FFE805AB}" srcOrd="0" destOrd="0" presId="urn:microsoft.com/office/officeart/2005/8/layout/process4"/>
    <dgm:cxn modelId="{CEB3503B-AE5C-4751-BC0B-58949E21B2D9}" type="presParOf" srcId="{5957DC44-6FF4-487D-9D75-A727FFE805AB}" destId="{6A9E22EB-F4AB-4760-BC5D-2891A6E9FA19}" srcOrd="0" destOrd="0" presId="urn:microsoft.com/office/officeart/2005/8/layout/process4"/>
    <dgm:cxn modelId="{8B28F5EF-7F70-40E6-9300-72AD1DDC5622}" type="presParOf" srcId="{B1124354-A30E-47EA-806C-D4CA1ADE98E8}" destId="{07FFB62A-B006-47B0-8BCB-733A24B7D4AF}" srcOrd="1" destOrd="0" presId="urn:microsoft.com/office/officeart/2005/8/layout/process4"/>
    <dgm:cxn modelId="{8043F397-8291-4658-9BAA-8E7D26EFC179}" type="presParOf" srcId="{B1124354-A30E-47EA-806C-D4CA1ADE98E8}" destId="{AD81EFCF-2EBA-45B3-81AA-8B95811716F9}" srcOrd="2" destOrd="0" presId="urn:microsoft.com/office/officeart/2005/8/layout/process4"/>
    <dgm:cxn modelId="{9F6B14CF-17DA-4404-BB6E-34D1E36A1238}" type="presParOf" srcId="{AD81EFCF-2EBA-45B3-81AA-8B95811716F9}" destId="{66CA6C45-0F4F-4886-92D8-0F70668C25C0}" srcOrd="0" destOrd="0" presId="urn:microsoft.com/office/officeart/2005/8/layout/process4"/>
    <dgm:cxn modelId="{675A0563-9CE4-4092-9D8F-F8D67E9F0CEE}" type="presParOf" srcId="{B1124354-A30E-47EA-806C-D4CA1ADE98E8}" destId="{E59F8A40-4926-4DD3-A302-2A143B3EEC37}" srcOrd="3" destOrd="0" presId="urn:microsoft.com/office/officeart/2005/8/layout/process4"/>
    <dgm:cxn modelId="{82DBA22A-47FD-482E-96BC-ADD68658F68F}" type="presParOf" srcId="{B1124354-A30E-47EA-806C-D4CA1ADE98E8}" destId="{30B3F309-1ABB-45E8-8F29-876FCF596571}" srcOrd="4" destOrd="0" presId="urn:microsoft.com/office/officeart/2005/8/layout/process4"/>
    <dgm:cxn modelId="{712BE72D-3DFB-4309-8991-47DB8701BB35}" type="presParOf" srcId="{30B3F309-1ABB-45E8-8F29-876FCF596571}" destId="{2D3AB969-A083-4B18-9722-CEED7B6ACD82}" srcOrd="0" destOrd="0" presId="urn:microsoft.com/office/officeart/2005/8/layout/process4"/>
    <dgm:cxn modelId="{A84206FF-E437-436F-9476-D16812D38416}" type="presParOf" srcId="{B1124354-A30E-47EA-806C-D4CA1ADE98E8}" destId="{513712F0-A164-4253-9DFF-F15F0A6A3FDC}" srcOrd="5" destOrd="0" presId="urn:microsoft.com/office/officeart/2005/8/layout/process4"/>
    <dgm:cxn modelId="{53DA9EAE-4D49-473C-87EB-C9E5ECCE21A4}" type="presParOf" srcId="{B1124354-A30E-47EA-806C-D4CA1ADE98E8}" destId="{118D3608-7963-4C2B-A586-940F74C920B4}" srcOrd="6" destOrd="0" presId="urn:microsoft.com/office/officeart/2005/8/layout/process4"/>
    <dgm:cxn modelId="{93F1F2C9-B198-4B01-A951-32FA84F3E6C3}" type="presParOf" srcId="{118D3608-7963-4C2B-A586-940F74C920B4}" destId="{169FB3A6-64CE-4D36-A9CC-6EB0D2A7607E}" srcOrd="0" destOrd="0" presId="urn:microsoft.com/office/officeart/2005/8/layout/process4"/>
    <dgm:cxn modelId="{62403AE5-2D8C-4C84-A6D0-C35D1177DBF8}" type="presParOf" srcId="{B1124354-A30E-47EA-806C-D4CA1ADE98E8}" destId="{E651A936-8128-46CD-AF84-777C74D28ED0}" srcOrd="7" destOrd="0" presId="urn:microsoft.com/office/officeart/2005/8/layout/process4"/>
    <dgm:cxn modelId="{E927103A-4A40-4F88-938C-920181D0C76C}" type="presParOf" srcId="{B1124354-A30E-47EA-806C-D4CA1ADE98E8}" destId="{FE5BEB4F-57B2-4358-BCAE-543CEA7084D3}" srcOrd="8" destOrd="0" presId="urn:microsoft.com/office/officeart/2005/8/layout/process4"/>
    <dgm:cxn modelId="{BA0E44E7-F966-49AA-9717-0FA94063499A}" type="presParOf" srcId="{FE5BEB4F-57B2-4358-BCAE-543CEA7084D3}" destId="{AC30E505-B9DA-4964-9DC2-ED2D4C7BA1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DA25A8-FDB0-4491-A28D-9C3EBDABF6F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BC02A6-3A1B-4D0F-BE70-25F95912F10F}">
      <dgm:prSet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fr-FR" sz="2800" b="1" cap="small" baseline="0" dirty="0" smtClean="0"/>
            <a:t>Au niveau des services de l’Animation (A.D.I.C) </a:t>
          </a:r>
          <a:endParaRPr lang="fr-FR" sz="2800" b="1" cap="small" baseline="0" dirty="0"/>
        </a:p>
      </dgm:t>
    </dgm:pt>
    <dgm:pt modelId="{7E49ACF0-EB57-432D-B46F-BDB552C71E1A}" type="parTrans" cxnId="{DC939B33-54E4-4C06-B683-F5C79692D670}">
      <dgm:prSet/>
      <dgm:spPr/>
      <dgm:t>
        <a:bodyPr/>
        <a:lstStyle/>
        <a:p>
          <a:endParaRPr lang="fr-FR"/>
        </a:p>
      </dgm:t>
    </dgm:pt>
    <dgm:pt modelId="{C0DAF419-9289-48DB-B47A-5FD1D5C21918}" type="sibTrans" cxnId="{DC939B33-54E4-4C06-B683-F5C79692D670}">
      <dgm:prSet/>
      <dgm:spPr/>
      <dgm:t>
        <a:bodyPr/>
        <a:lstStyle/>
        <a:p>
          <a:endParaRPr lang="fr-FR"/>
        </a:p>
      </dgm:t>
    </dgm:pt>
    <dgm:pt modelId="{E40A5F70-6346-4452-B749-EF76D2FD4EFB}">
      <dgm:prSet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fr-FR" sz="2400" b="1" cap="small" baseline="0" dirty="0" smtClean="0">
              <a:solidFill>
                <a:schemeClr val="bg1"/>
              </a:solidFill>
            </a:rPr>
            <a:t>Gestion des Visites d’animation monitoring</a:t>
          </a:r>
          <a:endParaRPr lang="fr-FR" sz="2400" b="1" cap="small" baseline="0" dirty="0">
            <a:solidFill>
              <a:schemeClr val="bg1"/>
            </a:solidFill>
          </a:endParaRPr>
        </a:p>
      </dgm:t>
    </dgm:pt>
    <dgm:pt modelId="{F60E7534-3DD2-4CD7-8A97-C6C1AFA54660}" type="parTrans" cxnId="{1299CEEB-3778-40C2-8B83-C2E5C2A5C21D}">
      <dgm:prSet/>
      <dgm:spPr/>
      <dgm:t>
        <a:bodyPr/>
        <a:lstStyle/>
        <a:p>
          <a:endParaRPr lang="fr-FR"/>
        </a:p>
      </dgm:t>
    </dgm:pt>
    <dgm:pt modelId="{03664DB5-73FF-4874-A85B-4B5481A2F3BA}" type="sibTrans" cxnId="{1299CEEB-3778-40C2-8B83-C2E5C2A5C21D}">
      <dgm:prSet/>
      <dgm:spPr/>
      <dgm:t>
        <a:bodyPr/>
        <a:lstStyle/>
        <a:p>
          <a:endParaRPr lang="fr-FR"/>
        </a:p>
      </dgm:t>
    </dgm:pt>
    <dgm:pt modelId="{522574E5-F73B-4E69-8DAF-1653CE277F19}">
      <dgm:prSet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fr-FR" sz="2400" b="1" cap="small" baseline="0" dirty="0" smtClean="0">
              <a:solidFill>
                <a:schemeClr val="bg1"/>
              </a:solidFill>
            </a:rPr>
            <a:t>Gestion des visites d’animation contrôle</a:t>
          </a:r>
          <a:endParaRPr lang="fr-FR" sz="2400" b="1" cap="small" baseline="0" dirty="0">
            <a:solidFill>
              <a:schemeClr val="bg1"/>
            </a:solidFill>
          </a:endParaRPr>
        </a:p>
      </dgm:t>
    </dgm:pt>
    <dgm:pt modelId="{8BF6CACD-25A9-4BE6-9FD4-86E49432A3B8}" type="parTrans" cxnId="{CED9A1A7-14A3-4A4B-A599-36671BB3AE8E}">
      <dgm:prSet/>
      <dgm:spPr/>
      <dgm:t>
        <a:bodyPr/>
        <a:lstStyle/>
        <a:p>
          <a:endParaRPr lang="fr-FR"/>
        </a:p>
      </dgm:t>
    </dgm:pt>
    <dgm:pt modelId="{874924F0-A5FA-4258-9FB8-899287DF4CAE}" type="sibTrans" cxnId="{CED9A1A7-14A3-4A4B-A599-36671BB3AE8E}">
      <dgm:prSet/>
      <dgm:spPr/>
      <dgm:t>
        <a:bodyPr/>
        <a:lstStyle/>
        <a:p>
          <a:endParaRPr lang="fr-FR"/>
        </a:p>
      </dgm:t>
    </dgm:pt>
    <dgm:pt modelId="{09F9CA0F-0E46-467C-99D4-6CA019C50AF6}">
      <dgm:prSet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fr-FR" sz="2400" b="1" cap="small" baseline="0" dirty="0" smtClean="0">
              <a:solidFill>
                <a:schemeClr val="bg1"/>
              </a:solidFill>
            </a:rPr>
            <a:t>Création, Gestion et utilisation des outils de Dialogue avec le réseau </a:t>
          </a:r>
          <a:r>
            <a:rPr lang="fr-FR" sz="2400" b="1" dirty="0" smtClean="0">
              <a:solidFill>
                <a:schemeClr val="bg1"/>
              </a:solidFill>
            </a:rPr>
            <a:t>(HL, CDC, RR, CN, CS)</a:t>
          </a:r>
          <a:endParaRPr lang="fr-FR" sz="2400" b="1" dirty="0">
            <a:solidFill>
              <a:schemeClr val="bg1"/>
            </a:solidFill>
          </a:endParaRPr>
        </a:p>
      </dgm:t>
    </dgm:pt>
    <dgm:pt modelId="{0286822B-9847-4A61-A2B5-89337B7A80AA}" type="parTrans" cxnId="{2BEFC112-3490-4771-8C29-3612C6DE3C28}">
      <dgm:prSet/>
      <dgm:spPr/>
      <dgm:t>
        <a:bodyPr/>
        <a:lstStyle/>
        <a:p>
          <a:endParaRPr lang="fr-FR"/>
        </a:p>
      </dgm:t>
    </dgm:pt>
    <dgm:pt modelId="{DCC01F07-C92A-44C1-996D-BAC66BFC622A}" type="sibTrans" cxnId="{2BEFC112-3490-4771-8C29-3612C6DE3C28}">
      <dgm:prSet/>
      <dgm:spPr/>
      <dgm:t>
        <a:bodyPr/>
        <a:lstStyle/>
        <a:p>
          <a:endParaRPr lang="fr-FR"/>
        </a:p>
      </dgm:t>
    </dgm:pt>
    <dgm:pt modelId="{52B8FE8C-B278-4A3F-B451-E493CDA2C954}">
      <dgm:prSet custT="1"/>
      <dgm:spPr>
        <a:solidFill>
          <a:schemeClr val="tx1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fr-FR" sz="2400" b="1" cap="small" baseline="0" dirty="0" smtClean="0">
              <a:solidFill>
                <a:schemeClr val="bg1"/>
              </a:solidFill>
            </a:rPr>
            <a:t>Gestion de l’information et de la formation</a:t>
          </a:r>
          <a:endParaRPr lang="fr-FR" sz="2400" b="1" cap="small" baseline="0" dirty="0">
            <a:solidFill>
              <a:schemeClr val="bg1"/>
            </a:solidFill>
          </a:endParaRPr>
        </a:p>
      </dgm:t>
    </dgm:pt>
    <dgm:pt modelId="{4639E8BC-BFC7-46D0-B303-1D818AFE3A63}" type="parTrans" cxnId="{3656FBAE-D18C-43B7-82A7-D1960AECD047}">
      <dgm:prSet/>
      <dgm:spPr/>
    </dgm:pt>
    <dgm:pt modelId="{EA7A60F9-CA96-4A1B-9CF3-B06E2334E563}" type="sibTrans" cxnId="{3656FBAE-D18C-43B7-82A7-D1960AECD047}">
      <dgm:prSet/>
      <dgm:spPr/>
    </dgm:pt>
    <dgm:pt modelId="{EFE6663E-B81B-480D-AFE1-21D1458CA243}" type="pres">
      <dgm:prSet presAssocID="{3BDA25A8-FDB0-4491-A28D-9C3EBDABF6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DE5388-682A-423B-8941-5603CAD96242}" type="pres">
      <dgm:prSet presAssocID="{09F9CA0F-0E46-467C-99D4-6CA019C50AF6}" presName="boxAndChildren" presStyleCnt="0"/>
      <dgm:spPr/>
    </dgm:pt>
    <dgm:pt modelId="{620CE30C-BAAC-41FC-B49D-0F47DD4A2653}" type="pres">
      <dgm:prSet presAssocID="{09F9CA0F-0E46-467C-99D4-6CA019C50AF6}" presName="parentTextBox" presStyleLbl="node1" presStyleIdx="0" presStyleCnt="5" custScaleY="134461"/>
      <dgm:spPr/>
      <dgm:t>
        <a:bodyPr/>
        <a:lstStyle/>
        <a:p>
          <a:endParaRPr lang="fr-FR"/>
        </a:p>
      </dgm:t>
    </dgm:pt>
    <dgm:pt modelId="{A09F629D-335A-43A1-B3B6-AB0B353C4B93}" type="pres">
      <dgm:prSet presAssocID="{874924F0-A5FA-4258-9FB8-899287DF4CAE}" presName="sp" presStyleCnt="0"/>
      <dgm:spPr/>
    </dgm:pt>
    <dgm:pt modelId="{F3E2CC75-3DB6-4F15-81D5-84109150CA62}" type="pres">
      <dgm:prSet presAssocID="{522574E5-F73B-4E69-8DAF-1653CE277F19}" presName="arrowAndChildren" presStyleCnt="0"/>
      <dgm:spPr/>
    </dgm:pt>
    <dgm:pt modelId="{8647580D-DC62-4CB1-9B13-5E4C4A2E3531}" type="pres">
      <dgm:prSet presAssocID="{522574E5-F73B-4E69-8DAF-1653CE277F19}" presName="parentTextArrow" presStyleLbl="node1" presStyleIdx="1" presStyleCnt="5"/>
      <dgm:spPr/>
      <dgm:t>
        <a:bodyPr/>
        <a:lstStyle/>
        <a:p>
          <a:endParaRPr lang="fr-FR"/>
        </a:p>
      </dgm:t>
    </dgm:pt>
    <dgm:pt modelId="{1DBAED9C-75AC-48C8-9408-BE64DF157B06}" type="pres">
      <dgm:prSet presAssocID="{03664DB5-73FF-4874-A85B-4B5481A2F3BA}" presName="sp" presStyleCnt="0"/>
      <dgm:spPr/>
    </dgm:pt>
    <dgm:pt modelId="{6356AE4A-CEF2-462B-99F0-36DB5DDDAC32}" type="pres">
      <dgm:prSet presAssocID="{E40A5F70-6346-4452-B749-EF76D2FD4EFB}" presName="arrowAndChildren" presStyleCnt="0"/>
      <dgm:spPr/>
    </dgm:pt>
    <dgm:pt modelId="{CC2D1629-8019-470F-95F4-ABC2A212F9DA}" type="pres">
      <dgm:prSet presAssocID="{E40A5F70-6346-4452-B749-EF76D2FD4EFB}" presName="parentTextArrow" presStyleLbl="node1" presStyleIdx="2" presStyleCnt="5"/>
      <dgm:spPr/>
      <dgm:t>
        <a:bodyPr/>
        <a:lstStyle/>
        <a:p>
          <a:endParaRPr lang="fr-FR"/>
        </a:p>
      </dgm:t>
    </dgm:pt>
    <dgm:pt modelId="{C855CDAF-96CA-43C1-BD11-8017E0DA743F}" type="pres">
      <dgm:prSet presAssocID="{EA7A60F9-CA96-4A1B-9CF3-B06E2334E563}" presName="sp" presStyleCnt="0"/>
      <dgm:spPr/>
    </dgm:pt>
    <dgm:pt modelId="{C4B9B8B8-6290-4082-A75E-F2568B4CA4C9}" type="pres">
      <dgm:prSet presAssocID="{52B8FE8C-B278-4A3F-B451-E493CDA2C954}" presName="arrowAndChildren" presStyleCnt="0"/>
      <dgm:spPr/>
    </dgm:pt>
    <dgm:pt modelId="{00D1403A-B6B0-4BC3-A59A-12ABED774FA2}" type="pres">
      <dgm:prSet presAssocID="{52B8FE8C-B278-4A3F-B451-E493CDA2C954}" presName="parentTextArrow" presStyleLbl="node1" presStyleIdx="3" presStyleCnt="5"/>
      <dgm:spPr/>
      <dgm:t>
        <a:bodyPr/>
        <a:lstStyle/>
        <a:p>
          <a:endParaRPr lang="fr-FR"/>
        </a:p>
      </dgm:t>
    </dgm:pt>
    <dgm:pt modelId="{E7C810E3-8B92-4979-824C-5BEF1E66D64C}" type="pres">
      <dgm:prSet presAssocID="{C0DAF419-9289-48DB-B47A-5FD1D5C21918}" presName="sp" presStyleCnt="0"/>
      <dgm:spPr/>
    </dgm:pt>
    <dgm:pt modelId="{765E9202-A7AF-4159-8632-37655D6B5574}" type="pres">
      <dgm:prSet presAssocID="{F3BC02A6-3A1B-4D0F-BE70-25F95912F10F}" presName="arrowAndChildren" presStyleCnt="0"/>
      <dgm:spPr/>
    </dgm:pt>
    <dgm:pt modelId="{51E5D50C-DF03-4A3B-9654-11703514FD3F}" type="pres">
      <dgm:prSet presAssocID="{F3BC02A6-3A1B-4D0F-BE70-25F95912F10F}" presName="parentTextArrow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CED9A1A7-14A3-4A4B-A599-36671BB3AE8E}" srcId="{3BDA25A8-FDB0-4491-A28D-9C3EBDABF6F2}" destId="{522574E5-F73B-4E69-8DAF-1653CE277F19}" srcOrd="3" destOrd="0" parTransId="{8BF6CACD-25A9-4BE6-9FD4-86E49432A3B8}" sibTransId="{874924F0-A5FA-4258-9FB8-899287DF4CAE}"/>
    <dgm:cxn modelId="{26FE80D6-442C-4301-A0A4-B21FB8EDE351}" type="presOf" srcId="{F3BC02A6-3A1B-4D0F-BE70-25F95912F10F}" destId="{51E5D50C-DF03-4A3B-9654-11703514FD3F}" srcOrd="0" destOrd="0" presId="urn:microsoft.com/office/officeart/2005/8/layout/process4"/>
    <dgm:cxn modelId="{1299CEEB-3778-40C2-8B83-C2E5C2A5C21D}" srcId="{3BDA25A8-FDB0-4491-A28D-9C3EBDABF6F2}" destId="{E40A5F70-6346-4452-B749-EF76D2FD4EFB}" srcOrd="2" destOrd="0" parTransId="{F60E7534-3DD2-4CD7-8A97-C6C1AFA54660}" sibTransId="{03664DB5-73FF-4874-A85B-4B5481A2F3BA}"/>
    <dgm:cxn modelId="{DC939B33-54E4-4C06-B683-F5C79692D670}" srcId="{3BDA25A8-FDB0-4491-A28D-9C3EBDABF6F2}" destId="{F3BC02A6-3A1B-4D0F-BE70-25F95912F10F}" srcOrd="0" destOrd="0" parTransId="{7E49ACF0-EB57-432D-B46F-BDB552C71E1A}" sibTransId="{C0DAF419-9289-48DB-B47A-5FD1D5C21918}"/>
    <dgm:cxn modelId="{B5AA6364-E94C-4C37-AE49-83BDA540E519}" type="presOf" srcId="{52B8FE8C-B278-4A3F-B451-E493CDA2C954}" destId="{00D1403A-B6B0-4BC3-A59A-12ABED774FA2}" srcOrd="0" destOrd="0" presId="urn:microsoft.com/office/officeart/2005/8/layout/process4"/>
    <dgm:cxn modelId="{0CD2FFB3-351A-45E6-83E8-8EDF3CD151F6}" type="presOf" srcId="{3BDA25A8-FDB0-4491-A28D-9C3EBDABF6F2}" destId="{EFE6663E-B81B-480D-AFE1-21D1458CA243}" srcOrd="0" destOrd="0" presId="urn:microsoft.com/office/officeart/2005/8/layout/process4"/>
    <dgm:cxn modelId="{3656FBAE-D18C-43B7-82A7-D1960AECD047}" srcId="{3BDA25A8-FDB0-4491-A28D-9C3EBDABF6F2}" destId="{52B8FE8C-B278-4A3F-B451-E493CDA2C954}" srcOrd="1" destOrd="0" parTransId="{4639E8BC-BFC7-46D0-B303-1D818AFE3A63}" sibTransId="{EA7A60F9-CA96-4A1B-9CF3-B06E2334E563}"/>
    <dgm:cxn modelId="{73E47853-50F5-4D64-8AF5-B24AA7906F43}" type="presOf" srcId="{E40A5F70-6346-4452-B749-EF76D2FD4EFB}" destId="{CC2D1629-8019-470F-95F4-ABC2A212F9DA}" srcOrd="0" destOrd="0" presId="urn:microsoft.com/office/officeart/2005/8/layout/process4"/>
    <dgm:cxn modelId="{D32B8C59-8F61-4F18-941A-CB80AB4EA232}" type="presOf" srcId="{09F9CA0F-0E46-467C-99D4-6CA019C50AF6}" destId="{620CE30C-BAAC-41FC-B49D-0F47DD4A2653}" srcOrd="0" destOrd="0" presId="urn:microsoft.com/office/officeart/2005/8/layout/process4"/>
    <dgm:cxn modelId="{B544A250-EB19-4C73-8784-55A9512C5AD5}" type="presOf" srcId="{522574E5-F73B-4E69-8DAF-1653CE277F19}" destId="{8647580D-DC62-4CB1-9B13-5E4C4A2E3531}" srcOrd="0" destOrd="0" presId="urn:microsoft.com/office/officeart/2005/8/layout/process4"/>
    <dgm:cxn modelId="{2BEFC112-3490-4771-8C29-3612C6DE3C28}" srcId="{3BDA25A8-FDB0-4491-A28D-9C3EBDABF6F2}" destId="{09F9CA0F-0E46-467C-99D4-6CA019C50AF6}" srcOrd="4" destOrd="0" parTransId="{0286822B-9847-4A61-A2B5-89337B7A80AA}" sibTransId="{DCC01F07-C92A-44C1-996D-BAC66BFC622A}"/>
    <dgm:cxn modelId="{B8B3CAC0-2236-4371-ADFF-1A03939EFDBB}" type="presParOf" srcId="{EFE6663E-B81B-480D-AFE1-21D1458CA243}" destId="{0EDE5388-682A-423B-8941-5603CAD96242}" srcOrd="0" destOrd="0" presId="urn:microsoft.com/office/officeart/2005/8/layout/process4"/>
    <dgm:cxn modelId="{BCAD563A-EADA-4F8B-A4F4-AA4907145458}" type="presParOf" srcId="{0EDE5388-682A-423B-8941-5603CAD96242}" destId="{620CE30C-BAAC-41FC-B49D-0F47DD4A2653}" srcOrd="0" destOrd="0" presId="urn:microsoft.com/office/officeart/2005/8/layout/process4"/>
    <dgm:cxn modelId="{A464A724-528A-4539-9891-39878BAF0873}" type="presParOf" srcId="{EFE6663E-B81B-480D-AFE1-21D1458CA243}" destId="{A09F629D-335A-43A1-B3B6-AB0B353C4B93}" srcOrd="1" destOrd="0" presId="urn:microsoft.com/office/officeart/2005/8/layout/process4"/>
    <dgm:cxn modelId="{73D8027C-4047-4CEE-BA04-3856BEC3B972}" type="presParOf" srcId="{EFE6663E-B81B-480D-AFE1-21D1458CA243}" destId="{F3E2CC75-3DB6-4F15-81D5-84109150CA62}" srcOrd="2" destOrd="0" presId="urn:microsoft.com/office/officeart/2005/8/layout/process4"/>
    <dgm:cxn modelId="{B40A9422-B7A7-48DD-A3CD-49ADCD93F458}" type="presParOf" srcId="{F3E2CC75-3DB6-4F15-81D5-84109150CA62}" destId="{8647580D-DC62-4CB1-9B13-5E4C4A2E3531}" srcOrd="0" destOrd="0" presId="urn:microsoft.com/office/officeart/2005/8/layout/process4"/>
    <dgm:cxn modelId="{E9ECD4CF-64E7-4792-8930-1388FD540DC8}" type="presParOf" srcId="{EFE6663E-B81B-480D-AFE1-21D1458CA243}" destId="{1DBAED9C-75AC-48C8-9408-BE64DF157B06}" srcOrd="3" destOrd="0" presId="urn:microsoft.com/office/officeart/2005/8/layout/process4"/>
    <dgm:cxn modelId="{75ABA17F-96DE-43A3-B691-E03F330DE5EA}" type="presParOf" srcId="{EFE6663E-B81B-480D-AFE1-21D1458CA243}" destId="{6356AE4A-CEF2-462B-99F0-36DB5DDDAC32}" srcOrd="4" destOrd="0" presId="urn:microsoft.com/office/officeart/2005/8/layout/process4"/>
    <dgm:cxn modelId="{02272BF1-E694-4BE3-9812-639F88904CC4}" type="presParOf" srcId="{6356AE4A-CEF2-462B-99F0-36DB5DDDAC32}" destId="{CC2D1629-8019-470F-95F4-ABC2A212F9DA}" srcOrd="0" destOrd="0" presId="urn:microsoft.com/office/officeart/2005/8/layout/process4"/>
    <dgm:cxn modelId="{9BBB4C58-47EB-4279-AF0C-809497F5C110}" type="presParOf" srcId="{EFE6663E-B81B-480D-AFE1-21D1458CA243}" destId="{C855CDAF-96CA-43C1-BD11-8017E0DA743F}" srcOrd="5" destOrd="0" presId="urn:microsoft.com/office/officeart/2005/8/layout/process4"/>
    <dgm:cxn modelId="{73F0BDB0-4AF6-403F-AA0E-6BE8C7865D75}" type="presParOf" srcId="{EFE6663E-B81B-480D-AFE1-21D1458CA243}" destId="{C4B9B8B8-6290-4082-A75E-F2568B4CA4C9}" srcOrd="6" destOrd="0" presId="urn:microsoft.com/office/officeart/2005/8/layout/process4"/>
    <dgm:cxn modelId="{2D4F5D85-7BD0-48E7-931B-9DFD1E7946C4}" type="presParOf" srcId="{C4B9B8B8-6290-4082-A75E-F2568B4CA4C9}" destId="{00D1403A-B6B0-4BC3-A59A-12ABED774FA2}" srcOrd="0" destOrd="0" presId="urn:microsoft.com/office/officeart/2005/8/layout/process4"/>
    <dgm:cxn modelId="{6F8B5F6A-1C8A-4516-87CD-3B51A04CFFA6}" type="presParOf" srcId="{EFE6663E-B81B-480D-AFE1-21D1458CA243}" destId="{E7C810E3-8B92-4979-824C-5BEF1E66D64C}" srcOrd="7" destOrd="0" presId="urn:microsoft.com/office/officeart/2005/8/layout/process4"/>
    <dgm:cxn modelId="{C293E93C-111B-445F-B833-00F9C2C33CA6}" type="presParOf" srcId="{EFE6663E-B81B-480D-AFE1-21D1458CA243}" destId="{765E9202-A7AF-4159-8632-37655D6B5574}" srcOrd="8" destOrd="0" presId="urn:microsoft.com/office/officeart/2005/8/layout/process4"/>
    <dgm:cxn modelId="{632AD7CE-7184-481F-A61E-CB5B5030D52A}" type="presParOf" srcId="{765E9202-A7AF-4159-8632-37655D6B5574}" destId="{51E5D50C-DF03-4A3B-9654-11703514FD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15F34-3817-4C97-8507-DF70A1BC0E2B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71E04-084E-48F7-9447-5ED511ABB19F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B897-55D8-41DB-8A6D-CD58D2DB6F57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Au-delà de 5% d’échecs</a:t>
          </a:r>
          <a:endParaRPr lang="fr-FR" sz="2100" kern="1200" dirty="0"/>
        </a:p>
      </dsp:txBody>
      <dsp:txXfrm>
        <a:off x="1507845" y="3217959"/>
        <a:ext cx="1687279" cy="1308003"/>
      </dsp:txXfrm>
    </dsp:sp>
    <dsp:sp modelId="{805A9A7C-E11C-478A-BBDB-1BDE098E905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88789-10BB-4F24-A500-0C29005A7EE5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Le Franchiseur doit s’interroger</a:t>
          </a:r>
          <a:endParaRPr lang="fr-FR" sz="2100" kern="1200" dirty="0"/>
        </a:p>
      </dsp:txBody>
      <dsp:txXfrm>
        <a:off x="3245815" y="2063839"/>
        <a:ext cx="1737969" cy="2462123"/>
      </dsp:txXfrm>
    </dsp:sp>
    <dsp:sp modelId="{894B9140-027F-4E87-8207-463D4C92F488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CAF97-2002-4642-AA08-E819E54515F9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Sur les améliorations à apporter aux outils de sa réussite</a:t>
          </a:r>
          <a:endParaRPr lang="fr-FR" sz="2100" kern="1200" dirty="0"/>
        </a:p>
      </dsp:txBody>
      <dsp:txXfrm>
        <a:off x="5309654" y="1380418"/>
        <a:ext cx="1737969" cy="31455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C2B35-8030-4A58-9F26-D3B7E9AC41BD}">
      <dsp:nvSpPr>
        <dsp:cNvPr id="0" name=""/>
        <dsp:cNvSpPr/>
      </dsp:nvSpPr>
      <dsp:spPr>
        <a:xfrm>
          <a:off x="0" y="4413435"/>
          <a:ext cx="7704856" cy="48295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>
              <a:solidFill>
                <a:schemeClr val="bg1"/>
              </a:solidFill>
            </a:rPr>
            <a:t>Le signe du profit positif</a:t>
          </a:r>
          <a:endParaRPr lang="fr-FR" sz="1800" b="1" kern="1200" cap="small" baseline="0" dirty="0">
            <a:solidFill>
              <a:schemeClr val="bg1"/>
            </a:solidFill>
          </a:endParaRPr>
        </a:p>
      </dsp:txBody>
      <dsp:txXfrm>
        <a:off x="0" y="4413435"/>
        <a:ext cx="7704856" cy="482959"/>
      </dsp:txXfrm>
    </dsp:sp>
    <dsp:sp modelId="{C9704E7A-14CA-4C04-AD86-A97E7E042710}">
      <dsp:nvSpPr>
        <dsp:cNvPr id="0" name=""/>
        <dsp:cNvSpPr/>
      </dsp:nvSpPr>
      <dsp:spPr>
        <a:xfrm rot="10800000">
          <a:off x="0" y="3672406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>
              <a:solidFill>
                <a:schemeClr val="bg1"/>
              </a:solidFill>
            </a:rPr>
            <a:t>Le signe de l’équivalence			</a:t>
          </a:r>
          <a:endParaRPr lang="fr-FR" sz="1800" b="1" kern="1200" cap="small" baseline="0" dirty="0">
            <a:solidFill>
              <a:schemeClr val="bg1"/>
            </a:solidFill>
          </a:endParaRPr>
        </a:p>
      </dsp:txBody>
      <dsp:txXfrm rot="10800000">
        <a:off x="0" y="3672406"/>
        <a:ext cx="7704856" cy="742792"/>
      </dsp:txXfrm>
    </dsp:sp>
    <dsp:sp modelId="{2708E7F8-E93B-4750-9122-FD53557CB513}">
      <dsp:nvSpPr>
        <dsp:cNvPr id="0" name=""/>
        <dsp:cNvSpPr/>
      </dsp:nvSpPr>
      <dsp:spPr>
        <a:xfrm rot="10800000">
          <a:off x="0" y="2942339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>
              <a:solidFill>
                <a:schemeClr val="bg1"/>
              </a:solidFill>
            </a:rPr>
            <a:t>Le signe de la multiplication			</a:t>
          </a:r>
          <a:endParaRPr lang="fr-FR" sz="1800" b="1" kern="1200" cap="small" baseline="0" dirty="0">
            <a:solidFill>
              <a:schemeClr val="bg1"/>
            </a:solidFill>
          </a:endParaRPr>
        </a:p>
      </dsp:txBody>
      <dsp:txXfrm rot="10800000">
        <a:off x="0" y="2942339"/>
        <a:ext cx="7704856" cy="742792"/>
      </dsp:txXfrm>
    </dsp:sp>
    <dsp:sp modelId="{3AD9BF74-7436-4A88-A1C3-83AB84D9C17B}">
      <dsp:nvSpPr>
        <dsp:cNvPr id="0" name=""/>
        <dsp:cNvSpPr/>
      </dsp:nvSpPr>
      <dsp:spPr>
        <a:xfrm rot="10800000">
          <a:off x="0" y="2232247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>
              <a:solidFill>
                <a:schemeClr val="bg1"/>
              </a:solidFill>
            </a:rPr>
            <a:t>Le signe de croissance</a:t>
          </a:r>
          <a:endParaRPr lang="fr-FR" sz="1800" b="1" kern="1200" cap="small" baseline="0" dirty="0">
            <a:solidFill>
              <a:schemeClr val="bg1"/>
            </a:solidFill>
          </a:endParaRPr>
        </a:p>
      </dsp:txBody>
      <dsp:txXfrm rot="10800000">
        <a:off x="0" y="2232247"/>
        <a:ext cx="7704856" cy="742792"/>
      </dsp:txXfrm>
    </dsp:sp>
    <dsp:sp modelId="{E3E13265-1A13-4D8F-BD61-1DAC3632C80A}">
      <dsp:nvSpPr>
        <dsp:cNvPr id="0" name=""/>
        <dsp:cNvSpPr/>
      </dsp:nvSpPr>
      <dsp:spPr>
        <a:xfrm rot="10800000">
          <a:off x="0" y="1471244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>
              <a:solidFill>
                <a:schemeClr val="bg1"/>
              </a:solidFill>
            </a:rPr>
            <a:t>Le signe de différenciation			</a:t>
          </a:r>
          <a:endParaRPr lang="fr-FR" sz="1800" b="1" kern="1200" cap="small" baseline="0" dirty="0">
            <a:solidFill>
              <a:schemeClr val="bg1"/>
            </a:solidFill>
          </a:endParaRPr>
        </a:p>
      </dsp:txBody>
      <dsp:txXfrm rot="10800000">
        <a:off x="0" y="1471244"/>
        <a:ext cx="7704856" cy="742792"/>
      </dsp:txXfrm>
    </dsp:sp>
    <dsp:sp modelId="{319841F9-B47F-43F4-87E3-5978DE1241CB}">
      <dsp:nvSpPr>
        <dsp:cNvPr id="0" name=""/>
        <dsp:cNvSpPr/>
      </dsp:nvSpPr>
      <dsp:spPr>
        <a:xfrm rot="10800000">
          <a:off x="0" y="735696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>
              <a:solidFill>
                <a:schemeClr val="bg1"/>
              </a:solidFill>
            </a:rPr>
            <a:t>Toutes décisions des managers de la franchise doivent prendre en compte les effets des « 5 signes de pérennités » :</a:t>
          </a:r>
          <a:endParaRPr lang="fr-FR" sz="1800" b="1" kern="1200" cap="small" baseline="0" dirty="0">
            <a:solidFill>
              <a:schemeClr val="bg1"/>
            </a:solidFill>
          </a:endParaRPr>
        </a:p>
      </dsp:txBody>
      <dsp:txXfrm rot="10800000">
        <a:off x="0" y="735696"/>
        <a:ext cx="7704856" cy="742792"/>
      </dsp:txXfrm>
    </dsp:sp>
    <dsp:sp modelId="{C591308C-BCE1-42D1-94F5-4A3DA25DC8F5}">
      <dsp:nvSpPr>
        <dsp:cNvPr id="0" name=""/>
        <dsp:cNvSpPr/>
      </dsp:nvSpPr>
      <dsp:spPr>
        <a:xfrm rot="10800000">
          <a:off x="0" y="148"/>
          <a:ext cx="7704856" cy="742792"/>
        </a:xfrm>
        <a:prstGeom prst="upArrowCallout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small" baseline="0" dirty="0" smtClean="0"/>
            <a:t>Au niveau des décisions stratégiques</a:t>
          </a:r>
          <a:endParaRPr lang="fr-FR" sz="2800" b="1" kern="1200" cap="small" baseline="0" dirty="0"/>
        </a:p>
      </dsp:txBody>
      <dsp:txXfrm rot="10800000">
        <a:off x="0" y="148"/>
        <a:ext cx="7704856" cy="7427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572228-37A3-4615-97D4-265ECE070430}">
      <dsp:nvSpPr>
        <dsp:cNvPr id="0" name=""/>
        <dsp:cNvSpPr/>
      </dsp:nvSpPr>
      <dsp:spPr>
        <a:xfrm>
          <a:off x="1234477" y="0"/>
          <a:ext cx="5760645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EC52B-D0FB-47B8-A71D-7FA1266A3911}">
      <dsp:nvSpPr>
        <dsp:cNvPr id="0" name=""/>
        <dsp:cNvSpPr/>
      </dsp:nvSpPr>
      <dsp:spPr>
        <a:xfrm>
          <a:off x="1273445" y="294187"/>
          <a:ext cx="2625330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 maîtrise des atouts de votre concept</a:t>
          </a:r>
          <a:endParaRPr lang="fr-FR" sz="2000" kern="1200" dirty="0"/>
        </a:p>
      </dsp:txBody>
      <dsp:txXfrm>
        <a:off x="1273445" y="294187"/>
        <a:ext cx="2625330" cy="1810385"/>
      </dsp:txXfrm>
    </dsp:sp>
    <dsp:sp modelId="{3277BF9E-1B14-4915-BF3F-62F882436541}">
      <dsp:nvSpPr>
        <dsp:cNvPr id="0" name=""/>
        <dsp:cNvSpPr/>
      </dsp:nvSpPr>
      <dsp:spPr>
        <a:xfrm>
          <a:off x="4297784" y="294187"/>
          <a:ext cx="2625330" cy="181038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La maîtrise des besoins structurels de votre Franchise</a:t>
          </a:r>
          <a:endParaRPr lang="fr-FR" sz="1900" kern="1200" dirty="0"/>
        </a:p>
      </dsp:txBody>
      <dsp:txXfrm>
        <a:off x="4297784" y="294187"/>
        <a:ext cx="2625330" cy="1810385"/>
      </dsp:txXfrm>
    </dsp:sp>
    <dsp:sp modelId="{082F16B9-C29B-4EFD-901D-334CBD97BDA6}">
      <dsp:nvSpPr>
        <dsp:cNvPr id="0" name=""/>
        <dsp:cNvSpPr/>
      </dsp:nvSpPr>
      <dsp:spPr>
        <a:xfrm>
          <a:off x="1306485" y="2404861"/>
          <a:ext cx="2625330" cy="181038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La maîtrise des leviers financiers liés à ces besoins</a:t>
          </a:r>
          <a:endParaRPr lang="fr-FR" sz="1700" kern="1200" dirty="0"/>
        </a:p>
      </dsp:txBody>
      <dsp:txXfrm>
        <a:off x="1306485" y="2404861"/>
        <a:ext cx="2625330" cy="1810385"/>
      </dsp:txXfrm>
    </dsp:sp>
    <dsp:sp modelId="{F43AB1D8-A4ED-4BE5-A4C9-A78FBC4FB2CE}">
      <dsp:nvSpPr>
        <dsp:cNvPr id="0" name=""/>
        <dsp:cNvSpPr/>
      </dsp:nvSpPr>
      <dsp:spPr>
        <a:xfrm>
          <a:off x="4258825" y="2421390"/>
          <a:ext cx="2625330" cy="18103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La maîtrise du développement et du management de votre réseau et des décisions stratégiques</a:t>
          </a:r>
          <a:endParaRPr lang="fr-FR" sz="1600" kern="1200" dirty="0"/>
        </a:p>
      </dsp:txBody>
      <dsp:txXfrm>
        <a:off x="4258825" y="2421390"/>
        <a:ext cx="2625330" cy="18103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A10DB-AAC9-D84E-82DB-4F8FF5D3F1A1}">
      <dsp:nvSpPr>
        <dsp:cNvPr id="0" name=""/>
        <dsp:cNvSpPr/>
      </dsp:nvSpPr>
      <dsp:spPr>
        <a:xfrm>
          <a:off x="3053611" y="2898955"/>
          <a:ext cx="2101689" cy="210168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Le Franchiseur manage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5 METIERS</a:t>
          </a:r>
          <a:endParaRPr lang="fr-FR" sz="1900" kern="1200" dirty="0"/>
        </a:p>
      </dsp:txBody>
      <dsp:txXfrm>
        <a:off x="3053611" y="2898955"/>
        <a:ext cx="2101689" cy="2101689"/>
      </dsp:txXfrm>
    </dsp:sp>
    <dsp:sp modelId="{08E3F9BF-183D-D542-80EE-FA728773E495}">
      <dsp:nvSpPr>
        <dsp:cNvPr id="0" name=""/>
        <dsp:cNvSpPr/>
      </dsp:nvSpPr>
      <dsp:spPr>
        <a:xfrm rot="10800000">
          <a:off x="1019379" y="3650309"/>
          <a:ext cx="1922348" cy="598981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52201845-43AF-DC42-AF83-C2F7A9487CCE}">
      <dsp:nvSpPr>
        <dsp:cNvPr id="0" name=""/>
        <dsp:cNvSpPr/>
      </dsp:nvSpPr>
      <dsp:spPr>
        <a:xfrm>
          <a:off x="21076" y="3021618"/>
          <a:ext cx="1996605" cy="1856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DEVELOPPEMENT</a:t>
          </a:r>
          <a:endParaRPr lang="fr-FR" sz="14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RECRUTEMENT ET FORMATION LANCEMENT DES FRANCHISES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MADEV</a:t>
          </a:r>
          <a:endParaRPr lang="fr-FR" sz="1100" b="1" kern="1200" dirty="0"/>
        </a:p>
      </dsp:txBody>
      <dsp:txXfrm>
        <a:off x="21076" y="3021618"/>
        <a:ext cx="1996605" cy="1856363"/>
      </dsp:txXfrm>
    </dsp:sp>
    <dsp:sp modelId="{B67CA06A-418E-6843-B678-5BC2311E7256}">
      <dsp:nvSpPr>
        <dsp:cNvPr id="0" name=""/>
        <dsp:cNvSpPr/>
      </dsp:nvSpPr>
      <dsp:spPr>
        <a:xfrm rot="13514774">
          <a:off x="1687601" y="2159655"/>
          <a:ext cx="1877918" cy="5989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A2107-F0A2-BB42-8672-F0E003A5CE9B}">
      <dsp:nvSpPr>
        <dsp:cNvPr id="0" name=""/>
        <dsp:cNvSpPr/>
      </dsp:nvSpPr>
      <dsp:spPr>
        <a:xfrm>
          <a:off x="967172" y="864172"/>
          <a:ext cx="1996605" cy="185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ANIMATION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100" b="1" kern="1200" dirty="0" smtClean="0"/>
            <a:t>ACCOMPAGNER LES FRANCHISES DANS LE DEVELOPPEMENT DE LEUR CA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300" b="1" kern="1200" cap="small" baseline="0" dirty="0" smtClean="0"/>
            <a:t>Et Contrôler le respect du concept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1300" b="1" kern="1200" cap="small" baseline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300" b="1" kern="1200" cap="small" baseline="0" dirty="0" smtClean="0"/>
            <a:t>MADIC</a:t>
          </a:r>
          <a:endParaRPr lang="fr-FR" sz="1300" b="1" kern="1200" cap="small" baseline="0" dirty="0"/>
        </a:p>
      </dsp:txBody>
      <dsp:txXfrm>
        <a:off x="967172" y="864172"/>
        <a:ext cx="1996605" cy="1856363"/>
      </dsp:txXfrm>
    </dsp:sp>
    <dsp:sp modelId="{842AA46D-90D6-9747-90F7-6BFA05403E46}">
      <dsp:nvSpPr>
        <dsp:cNvPr id="0" name=""/>
        <dsp:cNvSpPr/>
      </dsp:nvSpPr>
      <dsp:spPr>
        <a:xfrm rot="16200000">
          <a:off x="3241355" y="1635897"/>
          <a:ext cx="1726200" cy="5989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F1193-BF30-1F4F-8AFB-B799C81CB922}">
      <dsp:nvSpPr>
        <dsp:cNvPr id="0" name=""/>
        <dsp:cNvSpPr/>
      </dsp:nvSpPr>
      <dsp:spPr>
        <a:xfrm>
          <a:off x="3106153" y="144105"/>
          <a:ext cx="1996605" cy="185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LOGISTIQUE</a:t>
          </a:r>
          <a:endParaRPr lang="fr-FR" sz="1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SELECTION PRODUITS/SERVICES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NEGOCIATION &amp; INDICATEURS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VEILLE D’OPPORTUNITES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VEILLE CONCURRENTIELLE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APPELS D’OFFRE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 MALOG</a:t>
          </a:r>
        </a:p>
      </dsp:txBody>
      <dsp:txXfrm>
        <a:off x="3106153" y="144105"/>
        <a:ext cx="1996605" cy="1856363"/>
      </dsp:txXfrm>
    </dsp:sp>
    <dsp:sp modelId="{F71FF410-2B81-C14F-B472-871828CE990B}">
      <dsp:nvSpPr>
        <dsp:cNvPr id="0" name=""/>
        <dsp:cNvSpPr/>
      </dsp:nvSpPr>
      <dsp:spPr>
        <a:xfrm rot="18900000">
          <a:off x="4645107" y="2148483"/>
          <a:ext cx="1922348" cy="5989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A2CDDF-66FB-B046-8C8E-2C6AC1CCF860}">
      <dsp:nvSpPr>
        <dsp:cNvPr id="0" name=""/>
        <dsp:cNvSpPr/>
      </dsp:nvSpPr>
      <dsp:spPr>
        <a:xfrm>
          <a:off x="5287631" y="840139"/>
          <a:ext cx="1996605" cy="185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COMMUNICATION &amp; MARKETING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COM LOCALE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COM NATIONALE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COM LANCEMENT FRANCHISES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COM RESEAU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COM RECRUTEMENT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MARKCOM</a:t>
          </a:r>
        </a:p>
      </dsp:txBody>
      <dsp:txXfrm>
        <a:off x="5287631" y="840139"/>
        <a:ext cx="1996605" cy="1856363"/>
      </dsp:txXfrm>
    </dsp:sp>
    <dsp:sp modelId="{B3746FA4-4CFE-5944-B19C-D6C9317135AB}">
      <dsp:nvSpPr>
        <dsp:cNvPr id="0" name=""/>
        <dsp:cNvSpPr/>
      </dsp:nvSpPr>
      <dsp:spPr>
        <a:xfrm>
          <a:off x="5267183" y="3650309"/>
          <a:ext cx="1922348" cy="5989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96659-2532-084E-BD11-981B4C366806}">
      <dsp:nvSpPr>
        <dsp:cNvPr id="0" name=""/>
        <dsp:cNvSpPr/>
      </dsp:nvSpPr>
      <dsp:spPr>
        <a:xfrm>
          <a:off x="6191229" y="3021618"/>
          <a:ext cx="1996605" cy="185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GESTION</a:t>
          </a:r>
          <a:endParaRPr lang="fr-FR" sz="1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ASSISTANCE JURIDIQUE, COMPTABLE ET REGLEMENTAIRE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MAGEST</a:t>
          </a:r>
        </a:p>
      </dsp:txBody>
      <dsp:txXfrm>
        <a:off x="6191229" y="3021618"/>
        <a:ext cx="1996605" cy="18563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FB6C44-537D-429A-A9F6-828CA86A3491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Justifiés</a:t>
          </a:r>
          <a:endParaRPr lang="fr-FR" sz="1900" kern="1200" dirty="0"/>
        </a:p>
      </dsp:txBody>
      <dsp:txXfrm>
        <a:off x="3390490" y="1712"/>
        <a:ext cx="1448618" cy="1448618"/>
      </dsp:txXfrm>
    </dsp:sp>
    <dsp:sp modelId="{EB57E90F-408B-44EE-8528-617BCC8D688A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2700000">
        <a:off x="4683473" y="1242357"/>
        <a:ext cx="384234" cy="488908"/>
      </dsp:txXfrm>
    </dsp:sp>
    <dsp:sp modelId="{C8480CD2-E471-4356-9C81-D802CEB97F1C}">
      <dsp:nvSpPr>
        <dsp:cNvPr id="0" name=""/>
        <dsp:cNvSpPr/>
      </dsp:nvSpPr>
      <dsp:spPr>
        <a:xfrm>
          <a:off x="4927450" y="1538672"/>
          <a:ext cx="1448618" cy="144861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Equilibrés</a:t>
          </a:r>
          <a:endParaRPr lang="fr-FR" sz="1900" kern="1200" dirty="0"/>
        </a:p>
      </dsp:txBody>
      <dsp:txXfrm>
        <a:off x="4927450" y="1538672"/>
        <a:ext cx="1448618" cy="1448618"/>
      </dsp:txXfrm>
    </dsp:sp>
    <dsp:sp modelId="{858A6607-215D-451F-A33C-579950D2A193}">
      <dsp:nvSpPr>
        <dsp:cNvPr id="0" name=""/>
        <dsp:cNvSpPr/>
      </dsp:nvSpPr>
      <dsp:spPr>
        <a:xfrm rot="8100000">
          <a:off x="4698852" y="277931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8100000">
        <a:off x="4698852" y="2779317"/>
        <a:ext cx="384234" cy="488908"/>
      </dsp:txXfrm>
    </dsp:sp>
    <dsp:sp modelId="{93401935-8BB3-4993-B3B8-38BC3924414B}">
      <dsp:nvSpPr>
        <dsp:cNvPr id="0" name=""/>
        <dsp:cNvSpPr/>
      </dsp:nvSpPr>
      <dsp:spPr>
        <a:xfrm>
          <a:off x="3390490" y="3075632"/>
          <a:ext cx="1448618" cy="144861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Ratios de pérennité</a:t>
          </a:r>
          <a:endParaRPr lang="fr-FR" sz="1900" kern="1200" dirty="0"/>
        </a:p>
      </dsp:txBody>
      <dsp:txXfrm>
        <a:off x="3390490" y="3075632"/>
        <a:ext cx="1448618" cy="1448618"/>
      </dsp:txXfrm>
    </dsp:sp>
    <dsp:sp modelId="{9966A637-49C6-448B-9827-D47A40224A15}">
      <dsp:nvSpPr>
        <dsp:cNvPr id="0" name=""/>
        <dsp:cNvSpPr/>
      </dsp:nvSpPr>
      <dsp:spPr>
        <a:xfrm rot="13500000">
          <a:off x="3161892" y="279469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3500000">
        <a:off x="3161892" y="2794696"/>
        <a:ext cx="384234" cy="488908"/>
      </dsp:txXfrm>
    </dsp:sp>
    <dsp:sp modelId="{96FA885B-1C3D-4FF5-AE25-EA047DFAD04A}">
      <dsp:nvSpPr>
        <dsp:cNvPr id="0" name=""/>
        <dsp:cNvSpPr/>
      </dsp:nvSpPr>
      <dsp:spPr>
        <a:xfrm>
          <a:off x="1853530" y="1538672"/>
          <a:ext cx="1448618" cy="1448618"/>
        </a:xfrm>
        <a:prstGeom prst="ellipse">
          <a:avLst/>
        </a:prstGeom>
        <a:solidFill>
          <a:srgbClr val="C91D6B"/>
        </a:solidFill>
        <a:ln w="25400" cap="flat" cmpd="sng" algn="ctr">
          <a:solidFill>
            <a:srgbClr val="C91D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Bien utilisés</a:t>
          </a:r>
          <a:endParaRPr lang="fr-FR" sz="1900" kern="1200" dirty="0"/>
        </a:p>
      </dsp:txBody>
      <dsp:txXfrm>
        <a:off x="1853530" y="1538672"/>
        <a:ext cx="1448618" cy="1448618"/>
      </dsp:txXfrm>
    </dsp:sp>
    <dsp:sp modelId="{6840B68F-0DF1-4C12-ABD9-800EB5E4DEF6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 rot="18900000">
        <a:off x="3146513" y="1257736"/>
        <a:ext cx="384234" cy="4889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1A10B1-B76A-4C69-BA08-F1801E4E16DC}">
      <dsp:nvSpPr>
        <dsp:cNvPr id="0" name=""/>
        <dsp:cNvSpPr/>
      </dsp:nvSpPr>
      <dsp:spPr>
        <a:xfrm>
          <a:off x="0" y="4368464"/>
          <a:ext cx="7704856" cy="527191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des décisions stratégiques</a:t>
          </a:r>
          <a:endParaRPr lang="fr-FR" sz="2000" b="1" kern="1200" cap="small" baseline="0" dirty="0"/>
        </a:p>
      </dsp:txBody>
      <dsp:txXfrm>
        <a:off x="0" y="4368464"/>
        <a:ext cx="7704856" cy="527191"/>
      </dsp:txXfrm>
    </dsp:sp>
    <dsp:sp modelId="{D1952C50-9458-4618-864E-09B3C6C493B0}">
      <dsp:nvSpPr>
        <dsp:cNvPr id="0" name=""/>
        <dsp:cNvSpPr/>
      </dsp:nvSpPr>
      <dsp:spPr>
        <a:xfrm rot="10800000">
          <a:off x="0" y="3565552"/>
          <a:ext cx="7704856" cy="810820"/>
        </a:xfrm>
        <a:prstGeom prst="upArrowCallou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des services de l’ADIC</a:t>
          </a:r>
          <a:endParaRPr lang="fr-FR" sz="2000" b="1" kern="1200" cap="small" baseline="0" dirty="0"/>
        </a:p>
      </dsp:txBody>
      <dsp:txXfrm rot="10800000">
        <a:off x="0" y="3565552"/>
        <a:ext cx="7704856" cy="810820"/>
      </dsp:txXfrm>
    </dsp:sp>
    <dsp:sp modelId="{D3CF4B2E-3F28-4136-903C-DE2DF570FBBF}">
      <dsp:nvSpPr>
        <dsp:cNvPr id="0" name=""/>
        <dsp:cNvSpPr/>
      </dsp:nvSpPr>
      <dsp:spPr>
        <a:xfrm rot="10800000">
          <a:off x="0" y="2762640"/>
          <a:ext cx="7704856" cy="810820"/>
        </a:xfrm>
        <a:prstGeom prst="upArrowCallou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des leviers économiques du management franchises</a:t>
          </a:r>
          <a:endParaRPr lang="fr-FR" sz="2000" b="1" kern="1200" cap="small" baseline="0" dirty="0"/>
        </a:p>
      </dsp:txBody>
      <dsp:txXfrm rot="10800000">
        <a:off x="0" y="2762640"/>
        <a:ext cx="7704856" cy="810820"/>
      </dsp:txXfrm>
    </dsp:sp>
    <dsp:sp modelId="{1A92B936-E931-46D2-8FDB-C58EC1BBCDE6}">
      <dsp:nvSpPr>
        <dsp:cNvPr id="0" name=""/>
        <dsp:cNvSpPr/>
      </dsp:nvSpPr>
      <dsp:spPr>
        <a:xfrm rot="10800000">
          <a:off x="0" y="1959727"/>
          <a:ext cx="7704856" cy="810820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des outils du management de la franchise</a:t>
          </a:r>
          <a:endParaRPr lang="fr-FR" sz="2000" b="1" kern="1200" cap="small" baseline="0" dirty="0"/>
        </a:p>
      </dsp:txBody>
      <dsp:txXfrm rot="10800000">
        <a:off x="0" y="1959727"/>
        <a:ext cx="7704856" cy="810820"/>
      </dsp:txXfrm>
    </dsp:sp>
    <dsp:sp modelId="{B67403FD-F163-49B4-B237-27F270DC5135}">
      <dsp:nvSpPr>
        <dsp:cNvPr id="0" name=""/>
        <dsp:cNvSpPr/>
      </dsp:nvSpPr>
      <dsp:spPr>
        <a:xfrm rot="10800000">
          <a:off x="0" y="1087141"/>
          <a:ext cx="7704856" cy="810820"/>
        </a:xfrm>
        <a:prstGeom prst="upArrowCallout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du recrutement des franchisés</a:t>
          </a:r>
          <a:endParaRPr lang="fr-FR" sz="2000" b="1" kern="1200" cap="small" baseline="0" dirty="0"/>
        </a:p>
      </dsp:txBody>
      <dsp:txXfrm rot="10800000">
        <a:off x="0" y="1087141"/>
        <a:ext cx="7704856" cy="810820"/>
      </dsp:txXfrm>
    </dsp:sp>
    <dsp:sp modelId="{CC3CBD76-A82C-435C-8608-5070901AC7CC}">
      <dsp:nvSpPr>
        <dsp:cNvPr id="0" name=""/>
        <dsp:cNvSpPr/>
      </dsp:nvSpPr>
      <dsp:spPr>
        <a:xfrm rot="10800000">
          <a:off x="0" y="887"/>
          <a:ext cx="7704856" cy="1163835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cap="small" baseline="0" dirty="0" smtClean="0">
              <a:solidFill>
                <a:schemeClr val="tx1"/>
              </a:solidFill>
            </a:rPr>
            <a:t>Management spécifique de stimulation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cap="small" baseline="0" dirty="0" smtClean="0">
              <a:solidFill>
                <a:schemeClr val="tx1"/>
              </a:solidFill>
            </a:rPr>
            <a:t>de motivation et de contrôle</a:t>
          </a:r>
          <a:endParaRPr lang="fr-FR" sz="2800" b="1" kern="1200" cap="small" baseline="0" dirty="0">
            <a:solidFill>
              <a:schemeClr val="tx1"/>
            </a:solidFill>
          </a:endParaRPr>
        </a:p>
      </dsp:txBody>
      <dsp:txXfrm rot="10800000">
        <a:off x="0" y="887"/>
        <a:ext cx="7704856" cy="11638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BA03E-A1EE-4F8D-9DAF-1EAF29E3757E}">
      <dsp:nvSpPr>
        <dsp:cNvPr id="0" name=""/>
        <dsp:cNvSpPr/>
      </dsp:nvSpPr>
      <dsp:spPr>
        <a:xfrm>
          <a:off x="0" y="4413435"/>
          <a:ext cx="7704856" cy="48295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small" baseline="0" dirty="0" smtClean="0">
              <a:solidFill>
                <a:schemeClr val="bg1"/>
              </a:solidFill>
            </a:rPr>
            <a:t>d’être interdépendant de l’ambition de l’enseigne pour profiter de la convergence d’intérêts</a:t>
          </a:r>
          <a:endParaRPr lang="fr-FR" sz="1600" b="1" kern="1200" cap="small" baseline="0" dirty="0">
            <a:solidFill>
              <a:schemeClr val="bg1"/>
            </a:solidFill>
          </a:endParaRPr>
        </a:p>
      </dsp:txBody>
      <dsp:txXfrm>
        <a:off x="0" y="4413435"/>
        <a:ext cx="7704856" cy="482959"/>
      </dsp:txXfrm>
    </dsp:sp>
    <dsp:sp modelId="{D9224E26-1225-497B-973D-D22894903FF6}">
      <dsp:nvSpPr>
        <dsp:cNvPr id="0" name=""/>
        <dsp:cNvSpPr/>
      </dsp:nvSpPr>
      <dsp:spPr>
        <a:xfrm rot="10800000">
          <a:off x="0" y="3677887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small" baseline="0" dirty="0" smtClean="0">
              <a:solidFill>
                <a:schemeClr val="bg1"/>
              </a:solidFill>
            </a:rPr>
            <a:t>d’assumer les responsabilités d’un entrepreneur indépendant</a:t>
          </a:r>
          <a:endParaRPr lang="fr-FR" sz="1600" b="1" kern="1200" cap="small" baseline="0" dirty="0">
            <a:solidFill>
              <a:schemeClr val="bg1"/>
            </a:solidFill>
          </a:endParaRPr>
        </a:p>
      </dsp:txBody>
      <dsp:txXfrm rot="10800000">
        <a:off x="0" y="3677887"/>
        <a:ext cx="7704856" cy="742792"/>
      </dsp:txXfrm>
    </dsp:sp>
    <dsp:sp modelId="{BD46D6A1-1EAC-4549-8309-08090E60E64A}">
      <dsp:nvSpPr>
        <dsp:cNvPr id="0" name=""/>
        <dsp:cNvSpPr/>
      </dsp:nvSpPr>
      <dsp:spPr>
        <a:xfrm rot="10800000">
          <a:off x="0" y="2942339"/>
          <a:ext cx="7704856" cy="742792"/>
        </a:xfrm>
        <a:prstGeom prst="upArrowCallout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Le franchisé doit être formé à son double intérêt</a:t>
          </a:r>
          <a:endParaRPr lang="fr-FR" sz="2000" b="1" kern="1200" cap="small" baseline="0" dirty="0"/>
        </a:p>
      </dsp:txBody>
      <dsp:txXfrm rot="10800000">
        <a:off x="0" y="2942339"/>
        <a:ext cx="7704856" cy="742792"/>
      </dsp:txXfrm>
    </dsp:sp>
    <dsp:sp modelId="{9966FC35-B3D4-46BD-810F-54CE5117542F}">
      <dsp:nvSpPr>
        <dsp:cNvPr id="0" name=""/>
        <dsp:cNvSpPr/>
      </dsp:nvSpPr>
      <dsp:spPr>
        <a:xfrm rot="10800000">
          <a:off x="0" y="2206792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small" baseline="0" dirty="0" smtClean="0">
              <a:solidFill>
                <a:schemeClr val="bg1"/>
              </a:solidFill>
            </a:rPr>
            <a:t>Le Franchiseur doit donc démontrer sa capacité à développer le leadership de son enseigne</a:t>
          </a:r>
          <a:endParaRPr lang="fr-FR" sz="1600" b="1" kern="1200" cap="small" baseline="0" dirty="0">
            <a:solidFill>
              <a:schemeClr val="bg1"/>
            </a:solidFill>
          </a:endParaRPr>
        </a:p>
      </dsp:txBody>
      <dsp:txXfrm rot="10800000">
        <a:off x="0" y="2206792"/>
        <a:ext cx="7704856" cy="742792"/>
      </dsp:txXfrm>
    </dsp:sp>
    <dsp:sp modelId="{EFCB48FC-986C-41DF-8DF2-E9C1222FE04B}">
      <dsp:nvSpPr>
        <dsp:cNvPr id="0" name=""/>
        <dsp:cNvSpPr/>
      </dsp:nvSpPr>
      <dsp:spPr>
        <a:xfrm rot="10800000">
          <a:off x="0" y="1471244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small" baseline="0" dirty="0" smtClean="0">
              <a:solidFill>
                <a:schemeClr val="bg1"/>
              </a:solidFill>
            </a:rPr>
            <a:t>Des candidats motivés par le projet d’enseigne</a:t>
          </a:r>
          <a:endParaRPr lang="fr-FR" sz="1600" b="1" kern="1200" cap="small" baseline="0" dirty="0">
            <a:solidFill>
              <a:schemeClr val="bg1"/>
            </a:solidFill>
          </a:endParaRPr>
        </a:p>
      </dsp:txBody>
      <dsp:txXfrm rot="10800000">
        <a:off x="0" y="1471244"/>
        <a:ext cx="7704856" cy="742792"/>
      </dsp:txXfrm>
    </dsp:sp>
    <dsp:sp modelId="{681945A9-A147-4583-B9D9-23F22B8335A8}">
      <dsp:nvSpPr>
        <dsp:cNvPr id="0" name=""/>
        <dsp:cNvSpPr/>
      </dsp:nvSpPr>
      <dsp:spPr>
        <a:xfrm rot="10800000">
          <a:off x="0" y="735696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small" baseline="0" dirty="0" smtClean="0">
              <a:solidFill>
                <a:schemeClr val="bg1"/>
              </a:solidFill>
            </a:rPr>
            <a:t>les deux aptitudes « concept et réseau »</a:t>
          </a:r>
          <a:endParaRPr lang="fr-FR" sz="1600" b="1" kern="1200" cap="small" baseline="0" dirty="0">
            <a:solidFill>
              <a:schemeClr val="bg1"/>
            </a:solidFill>
          </a:endParaRPr>
        </a:p>
      </dsp:txBody>
      <dsp:txXfrm rot="10800000">
        <a:off x="0" y="735696"/>
        <a:ext cx="7704856" cy="742792"/>
      </dsp:txXfrm>
    </dsp:sp>
    <dsp:sp modelId="{71C60F9E-58AB-467A-86A0-BDA7F67B4DE2}">
      <dsp:nvSpPr>
        <dsp:cNvPr id="0" name=""/>
        <dsp:cNvSpPr/>
      </dsp:nvSpPr>
      <dsp:spPr>
        <a:xfrm rot="10800000">
          <a:off x="0" y="0"/>
          <a:ext cx="7704856" cy="742792"/>
        </a:xfrm>
        <a:prstGeom prst="upArrowCallout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du recrutement des franchisés, car on recherche</a:t>
          </a:r>
          <a:endParaRPr lang="fr-FR" sz="2000" b="1" kern="1200" cap="small" baseline="0" dirty="0"/>
        </a:p>
      </dsp:txBody>
      <dsp:txXfrm rot="10800000">
        <a:off x="0" y="0"/>
        <a:ext cx="7704856" cy="7427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0DF4D-D8D5-4FFF-B4E2-3AF2352D0D38}">
      <dsp:nvSpPr>
        <dsp:cNvPr id="0" name=""/>
        <dsp:cNvSpPr/>
      </dsp:nvSpPr>
      <dsp:spPr>
        <a:xfrm>
          <a:off x="0" y="4413435"/>
          <a:ext cx="7704856" cy="48295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cap="small" baseline="0" dirty="0" smtClean="0">
              <a:solidFill>
                <a:schemeClr val="bg1"/>
              </a:solidFill>
            </a:rPr>
            <a:t>un </a:t>
          </a:r>
          <a:r>
            <a:rPr lang="fr-FR" sz="1700" b="1" kern="1200" cap="small" baseline="0" dirty="0" err="1" smtClean="0">
              <a:solidFill>
                <a:schemeClr val="bg1"/>
              </a:solidFill>
            </a:rPr>
            <a:t>scoring</a:t>
          </a:r>
          <a:r>
            <a:rPr lang="fr-FR" sz="1700" b="1" kern="1200" cap="small" baseline="0" dirty="0" smtClean="0">
              <a:solidFill>
                <a:schemeClr val="bg1"/>
              </a:solidFill>
            </a:rPr>
            <a:t> dynamique</a:t>
          </a:r>
          <a:endParaRPr lang="fr-FR" sz="1700" b="1" kern="1200" cap="small" baseline="0" dirty="0">
            <a:solidFill>
              <a:schemeClr val="bg1"/>
            </a:solidFill>
          </a:endParaRPr>
        </a:p>
      </dsp:txBody>
      <dsp:txXfrm>
        <a:off x="0" y="4413435"/>
        <a:ext cx="7704856" cy="482959"/>
      </dsp:txXfrm>
    </dsp:sp>
    <dsp:sp modelId="{D98C6402-2789-4A65-8798-9F7F965BEEFF}">
      <dsp:nvSpPr>
        <dsp:cNvPr id="0" name=""/>
        <dsp:cNvSpPr/>
      </dsp:nvSpPr>
      <dsp:spPr>
        <a:xfrm rot="10800000">
          <a:off x="0" y="3677887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cap="small" baseline="0" dirty="0" smtClean="0">
              <a:solidFill>
                <a:schemeClr val="bg1"/>
              </a:solidFill>
            </a:rPr>
            <a:t>potentiel similaire</a:t>
          </a:r>
          <a:endParaRPr lang="fr-FR" sz="1700" b="1" kern="1200" cap="small" baseline="0" dirty="0">
            <a:solidFill>
              <a:schemeClr val="bg1"/>
            </a:solidFill>
          </a:endParaRPr>
        </a:p>
      </dsp:txBody>
      <dsp:txXfrm rot="10800000">
        <a:off x="0" y="3677887"/>
        <a:ext cx="7704856" cy="742792"/>
      </dsp:txXfrm>
    </dsp:sp>
    <dsp:sp modelId="{28242B55-54F2-494D-8FEA-885E0D2E081C}">
      <dsp:nvSpPr>
        <dsp:cNvPr id="0" name=""/>
        <dsp:cNvSpPr/>
      </dsp:nvSpPr>
      <dsp:spPr>
        <a:xfrm rot="10800000">
          <a:off x="0" y="2942339"/>
          <a:ext cx="7704856" cy="742792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Les zones de chalandises concédées doivent donc bénéficier d’un</a:t>
          </a:r>
          <a:endParaRPr lang="fr-FR" sz="2000" b="1" kern="1200" cap="small" baseline="0" dirty="0"/>
        </a:p>
      </dsp:txBody>
      <dsp:txXfrm rot="10800000">
        <a:off x="0" y="2942339"/>
        <a:ext cx="7704856" cy="742792"/>
      </dsp:txXfrm>
    </dsp:sp>
    <dsp:sp modelId="{3AC68889-134F-46A5-B33D-EA086593E96F}">
      <dsp:nvSpPr>
        <dsp:cNvPr id="0" name=""/>
        <dsp:cNvSpPr/>
      </dsp:nvSpPr>
      <dsp:spPr>
        <a:xfrm rot="10800000">
          <a:off x="0" y="2206792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cap="small" baseline="0" dirty="0" smtClean="0">
              <a:solidFill>
                <a:schemeClr val="bg1"/>
              </a:solidFill>
            </a:rPr>
            <a:t>Lui proposer des solutions</a:t>
          </a:r>
          <a:endParaRPr lang="fr-FR" sz="1700" b="1" kern="1200" cap="small" baseline="0" dirty="0">
            <a:solidFill>
              <a:schemeClr val="bg1"/>
            </a:solidFill>
          </a:endParaRPr>
        </a:p>
      </dsp:txBody>
      <dsp:txXfrm rot="10800000">
        <a:off x="0" y="2206792"/>
        <a:ext cx="7704856" cy="742792"/>
      </dsp:txXfrm>
    </dsp:sp>
    <dsp:sp modelId="{DAA099BE-B7D0-4D77-A596-9588C6DE3AB7}">
      <dsp:nvSpPr>
        <dsp:cNvPr id="0" name=""/>
        <dsp:cNvSpPr/>
      </dsp:nvSpPr>
      <dsp:spPr>
        <a:xfrm rot="10800000">
          <a:off x="0" y="1471244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cap="small" baseline="0" dirty="0" smtClean="0">
              <a:solidFill>
                <a:schemeClr val="bg1"/>
              </a:solidFill>
            </a:rPr>
            <a:t>Lui prouver</a:t>
          </a:r>
          <a:endParaRPr lang="fr-FR" sz="1700" b="1" kern="1200" cap="small" baseline="0" dirty="0">
            <a:solidFill>
              <a:schemeClr val="bg1"/>
            </a:solidFill>
          </a:endParaRPr>
        </a:p>
      </dsp:txBody>
      <dsp:txXfrm rot="10800000">
        <a:off x="0" y="1471244"/>
        <a:ext cx="7704856" cy="742792"/>
      </dsp:txXfrm>
    </dsp:sp>
    <dsp:sp modelId="{36F2D082-8D18-477F-9DB5-20D29E5DBA5E}">
      <dsp:nvSpPr>
        <dsp:cNvPr id="0" name=""/>
        <dsp:cNvSpPr/>
      </dsp:nvSpPr>
      <dsp:spPr>
        <a:xfrm rot="10800000">
          <a:off x="0" y="735696"/>
          <a:ext cx="7704856" cy="742792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cap="small" baseline="0" dirty="0" smtClean="0">
              <a:solidFill>
                <a:schemeClr val="bg1"/>
              </a:solidFill>
            </a:rPr>
            <a:t>D’identifier rapidement les faiblesses du franchisé</a:t>
          </a:r>
          <a:endParaRPr lang="fr-FR" sz="1700" b="1" kern="1200" cap="small" baseline="0" dirty="0">
            <a:solidFill>
              <a:schemeClr val="bg1"/>
            </a:solidFill>
          </a:endParaRPr>
        </a:p>
      </dsp:txBody>
      <dsp:txXfrm rot="10800000">
        <a:off x="0" y="735696"/>
        <a:ext cx="7704856" cy="742792"/>
      </dsp:txXfrm>
    </dsp:sp>
    <dsp:sp modelId="{9F790463-3D22-48E2-B62E-6E02100875B1}">
      <dsp:nvSpPr>
        <dsp:cNvPr id="0" name=""/>
        <dsp:cNvSpPr/>
      </dsp:nvSpPr>
      <dsp:spPr>
        <a:xfrm rot="10800000">
          <a:off x="0" y="148"/>
          <a:ext cx="7704856" cy="742792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Au niveau des outils du management Franchise, il est nécessaire</a:t>
          </a:r>
          <a:endParaRPr lang="fr-FR" sz="2000" b="1" kern="1200" cap="small" baseline="0" dirty="0"/>
        </a:p>
      </dsp:txBody>
      <dsp:txXfrm rot="10800000">
        <a:off x="0" y="148"/>
        <a:ext cx="7704856" cy="7427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E22EB-F4AB-4760-BC5D-2891A6E9FA19}">
      <dsp:nvSpPr>
        <dsp:cNvPr id="0" name=""/>
        <dsp:cNvSpPr/>
      </dsp:nvSpPr>
      <dsp:spPr>
        <a:xfrm>
          <a:off x="0" y="3908253"/>
          <a:ext cx="7704856" cy="98753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small" baseline="0" dirty="0" smtClean="0"/>
            <a:t>Bien plus efficaces et utiles que les contrats dans le management quotidien des réseaux…</a:t>
          </a:r>
          <a:endParaRPr lang="fr-FR" sz="2800" b="1" kern="1200" cap="small" baseline="0" dirty="0"/>
        </a:p>
      </dsp:txBody>
      <dsp:txXfrm>
        <a:off x="0" y="3908253"/>
        <a:ext cx="7704856" cy="987538"/>
      </dsp:txXfrm>
    </dsp:sp>
    <dsp:sp modelId="{66CA6C45-0F4F-4886-92D8-0F70668C25C0}">
      <dsp:nvSpPr>
        <dsp:cNvPr id="0" name=""/>
        <dsp:cNvSpPr/>
      </dsp:nvSpPr>
      <dsp:spPr>
        <a:xfrm rot="10800000">
          <a:off x="0" y="3101699"/>
          <a:ext cx="7704856" cy="814497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solidFill>
                <a:schemeClr val="bg1"/>
              </a:solidFill>
            </a:rPr>
            <a:t>3. Les leviers de contrôle dynamique – Passif – Actif - Coercitif</a:t>
          </a:r>
          <a:endParaRPr lang="fr-FR" sz="2000" b="1" kern="1200" cap="small" baseline="0" dirty="0">
            <a:solidFill>
              <a:schemeClr val="bg1"/>
            </a:solidFill>
          </a:endParaRPr>
        </a:p>
      </dsp:txBody>
      <dsp:txXfrm rot="10800000">
        <a:off x="0" y="3101699"/>
        <a:ext cx="7704856" cy="814497"/>
      </dsp:txXfrm>
    </dsp:sp>
    <dsp:sp modelId="{2D3AB969-A083-4B18-9722-CEED7B6ACD82}">
      <dsp:nvSpPr>
        <dsp:cNvPr id="0" name=""/>
        <dsp:cNvSpPr/>
      </dsp:nvSpPr>
      <dsp:spPr>
        <a:xfrm rot="10800000">
          <a:off x="0" y="2295145"/>
          <a:ext cx="7704856" cy="814497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solidFill>
                <a:schemeClr val="bg1"/>
              </a:solidFill>
            </a:rPr>
            <a:t>2. Les leviers de Croissance pérenne</a:t>
          </a:r>
          <a:endParaRPr lang="fr-FR" sz="2000" b="1" kern="1200" cap="small" baseline="0" dirty="0">
            <a:solidFill>
              <a:schemeClr val="bg1"/>
            </a:solidFill>
          </a:endParaRPr>
        </a:p>
      </dsp:txBody>
      <dsp:txXfrm rot="10800000">
        <a:off x="0" y="2295145"/>
        <a:ext cx="7704856" cy="814497"/>
      </dsp:txXfrm>
    </dsp:sp>
    <dsp:sp modelId="{169FB3A6-64CE-4D36-A9CC-6EB0D2A7607E}">
      <dsp:nvSpPr>
        <dsp:cNvPr id="0" name=""/>
        <dsp:cNvSpPr/>
      </dsp:nvSpPr>
      <dsp:spPr>
        <a:xfrm rot="10800000">
          <a:off x="0" y="1488592"/>
          <a:ext cx="7704856" cy="814497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>
              <a:solidFill>
                <a:schemeClr val="bg1"/>
              </a:solidFill>
            </a:rPr>
            <a:t>1. Les leviers du Succès initial </a:t>
          </a:r>
          <a:endParaRPr lang="fr-FR" sz="2000" b="1" kern="1200" cap="small" baseline="0" dirty="0">
            <a:solidFill>
              <a:schemeClr val="bg1"/>
            </a:solidFill>
          </a:endParaRPr>
        </a:p>
      </dsp:txBody>
      <dsp:txXfrm rot="10800000">
        <a:off x="0" y="1488592"/>
        <a:ext cx="7704856" cy="814497"/>
      </dsp:txXfrm>
    </dsp:sp>
    <dsp:sp modelId="{AC30E505-B9DA-4964-9DC2-ED2D4C7BA1AD}">
      <dsp:nvSpPr>
        <dsp:cNvPr id="0" name=""/>
        <dsp:cNvSpPr/>
      </dsp:nvSpPr>
      <dsp:spPr>
        <a:xfrm rot="10800000">
          <a:off x="0" y="751"/>
          <a:ext cx="7704856" cy="1495784"/>
        </a:xfrm>
        <a:prstGeom prst="upArrowCallou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cap="small" baseline="0" dirty="0" smtClean="0"/>
            <a:t>Au niveau des leviers économiques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800" b="1" kern="1200" cap="small" baseline="0" dirty="0" smtClean="0"/>
            <a:t>du management franchises</a:t>
          </a:r>
          <a:endParaRPr lang="fr-FR" sz="2800" b="1" kern="1200" cap="small" baseline="0" dirty="0"/>
        </a:p>
      </dsp:txBody>
      <dsp:txXfrm rot="10800000">
        <a:off x="0" y="751"/>
        <a:ext cx="7704856" cy="14957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CE30C-BAAC-41FC-B49D-0F47DD4A2653}">
      <dsp:nvSpPr>
        <dsp:cNvPr id="0" name=""/>
        <dsp:cNvSpPr/>
      </dsp:nvSpPr>
      <dsp:spPr>
        <a:xfrm>
          <a:off x="0" y="4008964"/>
          <a:ext cx="7704856" cy="884074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cap="small" baseline="0" dirty="0" smtClean="0">
              <a:solidFill>
                <a:schemeClr val="bg1"/>
              </a:solidFill>
            </a:rPr>
            <a:t>Création, Gestion et utilisation des outils de Dialogue avec le réseau </a:t>
          </a:r>
          <a:r>
            <a:rPr lang="fr-FR" sz="2400" b="1" kern="1200" dirty="0" smtClean="0">
              <a:solidFill>
                <a:schemeClr val="bg1"/>
              </a:solidFill>
            </a:rPr>
            <a:t>(HL, CDC, RR, CN, CS)</a:t>
          </a:r>
          <a:endParaRPr lang="fr-FR" sz="2400" b="1" kern="1200" dirty="0">
            <a:solidFill>
              <a:schemeClr val="bg1"/>
            </a:solidFill>
          </a:endParaRPr>
        </a:p>
      </dsp:txBody>
      <dsp:txXfrm>
        <a:off x="0" y="4008964"/>
        <a:ext cx="7704856" cy="884074"/>
      </dsp:txXfrm>
    </dsp:sp>
    <dsp:sp modelId="{8647580D-DC62-4CB1-9B13-5E4C4A2E3531}">
      <dsp:nvSpPr>
        <dsp:cNvPr id="0" name=""/>
        <dsp:cNvSpPr/>
      </dsp:nvSpPr>
      <dsp:spPr>
        <a:xfrm rot="10800000">
          <a:off x="0" y="3007599"/>
          <a:ext cx="7704856" cy="1011227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cap="small" baseline="0" dirty="0" smtClean="0">
              <a:solidFill>
                <a:schemeClr val="bg1"/>
              </a:solidFill>
            </a:rPr>
            <a:t>Gestion des visites d’animation contrôle</a:t>
          </a:r>
          <a:endParaRPr lang="fr-FR" sz="2400" b="1" kern="1200" cap="small" baseline="0" dirty="0">
            <a:solidFill>
              <a:schemeClr val="bg1"/>
            </a:solidFill>
          </a:endParaRPr>
        </a:p>
      </dsp:txBody>
      <dsp:txXfrm rot="10800000">
        <a:off x="0" y="3007599"/>
        <a:ext cx="7704856" cy="1011227"/>
      </dsp:txXfrm>
    </dsp:sp>
    <dsp:sp modelId="{CC2D1629-8019-470F-95F4-ABC2A212F9DA}">
      <dsp:nvSpPr>
        <dsp:cNvPr id="0" name=""/>
        <dsp:cNvSpPr/>
      </dsp:nvSpPr>
      <dsp:spPr>
        <a:xfrm rot="10800000">
          <a:off x="0" y="2006234"/>
          <a:ext cx="7704856" cy="1011227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cap="small" baseline="0" dirty="0" smtClean="0">
              <a:solidFill>
                <a:schemeClr val="bg1"/>
              </a:solidFill>
            </a:rPr>
            <a:t>Gestion des Visites d’animation monitoring</a:t>
          </a:r>
          <a:endParaRPr lang="fr-FR" sz="2400" b="1" kern="1200" cap="small" baseline="0" dirty="0">
            <a:solidFill>
              <a:schemeClr val="bg1"/>
            </a:solidFill>
          </a:endParaRPr>
        </a:p>
      </dsp:txBody>
      <dsp:txXfrm rot="10800000">
        <a:off x="0" y="2006234"/>
        <a:ext cx="7704856" cy="1011227"/>
      </dsp:txXfrm>
    </dsp:sp>
    <dsp:sp modelId="{00D1403A-B6B0-4BC3-A59A-12ABED774FA2}">
      <dsp:nvSpPr>
        <dsp:cNvPr id="0" name=""/>
        <dsp:cNvSpPr/>
      </dsp:nvSpPr>
      <dsp:spPr>
        <a:xfrm rot="10800000">
          <a:off x="0" y="1004870"/>
          <a:ext cx="7704856" cy="1011227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cap="small" baseline="0" dirty="0" smtClean="0">
              <a:solidFill>
                <a:schemeClr val="bg1"/>
              </a:solidFill>
            </a:rPr>
            <a:t>Gestion de l’information et de la formation</a:t>
          </a:r>
          <a:endParaRPr lang="fr-FR" sz="2400" b="1" kern="1200" cap="small" baseline="0" dirty="0">
            <a:solidFill>
              <a:schemeClr val="bg1"/>
            </a:solidFill>
          </a:endParaRPr>
        </a:p>
      </dsp:txBody>
      <dsp:txXfrm rot="10800000">
        <a:off x="0" y="1004870"/>
        <a:ext cx="7704856" cy="1011227"/>
      </dsp:txXfrm>
    </dsp:sp>
    <dsp:sp modelId="{51E5D50C-DF03-4A3B-9654-11703514FD3F}">
      <dsp:nvSpPr>
        <dsp:cNvPr id="0" name=""/>
        <dsp:cNvSpPr/>
      </dsp:nvSpPr>
      <dsp:spPr>
        <a:xfrm rot="10800000">
          <a:off x="0" y="3505"/>
          <a:ext cx="7704856" cy="1011227"/>
        </a:xfrm>
        <a:prstGeom prst="upArrowCallou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small" baseline="0" dirty="0" smtClean="0"/>
            <a:t>Au niveau des services de l’Animation (A.D.I.C) </a:t>
          </a:r>
          <a:endParaRPr lang="fr-FR" sz="2800" b="1" kern="1200" cap="small" baseline="0" dirty="0"/>
        </a:p>
      </dsp:txBody>
      <dsp:txXfrm rot="10800000">
        <a:off x="0" y="3505"/>
        <a:ext cx="7704856" cy="1011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BBA2-E2C9-40EC-8CD6-A5C2B42B64C1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Propiété de Franchisé Gagnant SAS - Copyright 2013 (r)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AF43-7EDE-49EE-ACDD-58F88784D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7201F-16E2-4A1A-9B68-F1F5841DA9C7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Propiété de Franchisé Gagnant SAS - Copyright 2013 (r)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3595-4162-4427-8C1D-64DF1BFA11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73595-4162-4427-8C1D-64DF1BFA11F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D3686C-EE7A-4CA1-B315-C5B39A8A69FA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Propiété de Franchisé Gagnant SAS - Copyright 2013 (r)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500A6-2B20-4678-ACED-53D814383ED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30C3AF-C145-4EF6-A9F3-B38240B16F48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 méthode B.S.M - Copyright 2012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AAA9-D68F-4080-9507-C5B4C6E92FD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7991-A7CC-4D15-85E0-E4B0A566CDA3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097E-821B-4A03-8205-124480A2D949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CE32-25F2-4464-A4F1-F61C6C7085D1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C937-A568-4639-80A4-27D53D89FBEA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1873-2BB4-4466-936D-41DC62437F99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81C8-5A5B-4A0A-B508-785CB6AFD060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08C9-B717-449E-8748-0574017EB515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78F4-C596-4A4D-A8CB-ED77955D189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E53A-A4B8-424C-91E8-F24C28313430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5133-34EA-4214-B98F-BA4A797D1602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25D2-13A9-4FCA-9B60-56054BD151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352928" cy="1584176"/>
          </a:xfrm>
          <a:prstGeom prst="round2DiagRect">
            <a:avLst/>
          </a:prstGeom>
          <a:ln w="28575">
            <a:noFill/>
          </a:ln>
        </p:spPr>
        <p:txBody>
          <a:bodyPr>
            <a:noAutofit/>
          </a:bodyPr>
          <a:lstStyle/>
          <a:p>
            <a:r>
              <a:rPr lang="fr-FR" sz="4000" cap="small" dirty="0" smtClean="0"/>
              <a:t>LES OUTILS DE LA REUSSITE</a:t>
            </a:r>
            <a:endParaRPr lang="fr-FR" sz="4000" cap="small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1551-8B8E-460B-9646-37B22674722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Propriété de Franchisé Gagnant SAS  Copyright 2014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5536" y="3140968"/>
            <a:ext cx="8352928" cy="1152128"/>
          </a:xfrm>
          <a:prstGeom prst="round2Diag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Vous présentent</a:t>
            </a:r>
            <a:endParaRPr kumimoji="0" lang="fr-FR" sz="2800" b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475656" y="5733256"/>
            <a:ext cx="612068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 rot="21259016">
            <a:off x="1852408" y="147752"/>
            <a:ext cx="3597223" cy="12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rebuchet MS" pitchFamily="34" charset="0"/>
                <a:cs typeface="Arial" pitchFamily="34" charset="0"/>
              </a:rPr>
              <a:t>FEDEF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rebuchet MS" pitchFamily="34" charset="0"/>
                <a:cs typeface="Arial" pitchFamily="34" charset="0"/>
              </a:rPr>
              <a:t>Fédération Européenne pour la Défense de la réussite humaine et Financière des Franchisés et des Franchiseurs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307521">
            <a:off x="862345" y="1484784"/>
            <a:ext cx="1080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C:\Users\thierry\Downloads\Fotolia_42443420_X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8421">
            <a:off x="1038557" y="732154"/>
            <a:ext cx="850876" cy="6510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 descr="http://www.pretpro.fr/financement_professionnel_pret_pro_img/financement_professionnel_pret_pro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2084">
            <a:off x="2008406" y="1752122"/>
            <a:ext cx="1728192" cy="100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C:\Users\thierry\Documents\FRANCHISE GAGNANT\LE PROJET\PHOTOS\Logo-ONTPE 2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1224136" cy="1224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0112" y="1503512"/>
            <a:ext cx="474216" cy="485328"/>
            <a:chOff x="114379548" y="106280986"/>
            <a:chExt cx="450000" cy="487500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14398298" y="106460986"/>
              <a:ext cx="431250" cy="307500"/>
            </a:xfrm>
            <a:custGeom>
              <a:avLst/>
              <a:gdLst/>
              <a:ahLst/>
              <a:cxnLst>
                <a:cxn ang="0">
                  <a:pos x="101" y="37"/>
                </a:cxn>
                <a:cxn ang="0">
                  <a:pos x="23" y="54"/>
                </a:cxn>
                <a:cxn ang="0">
                  <a:pos x="0" y="24"/>
                </a:cxn>
                <a:cxn ang="0">
                  <a:pos x="26" y="65"/>
                </a:cxn>
                <a:cxn ang="0">
                  <a:pos x="103" y="48"/>
                </a:cxn>
                <a:cxn ang="0">
                  <a:pos x="110" y="0"/>
                </a:cxn>
                <a:cxn ang="0">
                  <a:pos x="101" y="37"/>
                </a:cxn>
              </a:cxnLst>
              <a:rect l="0" t="0" r="r" b="b"/>
              <a:pathLst>
                <a:path w="115" h="82">
                  <a:moveTo>
                    <a:pt x="101" y="37"/>
                  </a:moveTo>
                  <a:cubicBezTo>
                    <a:pt x="84" y="64"/>
                    <a:pt x="49" y="71"/>
                    <a:pt x="23" y="54"/>
                  </a:cubicBezTo>
                  <a:cubicBezTo>
                    <a:pt x="12" y="47"/>
                    <a:pt x="4" y="36"/>
                    <a:pt x="0" y="24"/>
                  </a:cubicBezTo>
                  <a:cubicBezTo>
                    <a:pt x="2" y="40"/>
                    <a:pt x="11" y="56"/>
                    <a:pt x="26" y="65"/>
                  </a:cubicBezTo>
                  <a:cubicBezTo>
                    <a:pt x="52" y="82"/>
                    <a:pt x="87" y="75"/>
                    <a:pt x="103" y="48"/>
                  </a:cubicBezTo>
                  <a:cubicBezTo>
                    <a:pt x="113" y="34"/>
                    <a:pt x="115" y="16"/>
                    <a:pt x="110" y="0"/>
                  </a:cubicBezTo>
                  <a:cubicBezTo>
                    <a:pt x="111" y="13"/>
                    <a:pt x="108" y="26"/>
                    <a:pt x="101" y="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14379548" y="106355986"/>
              <a:ext cx="408750" cy="363750"/>
            </a:xfrm>
            <a:custGeom>
              <a:avLst/>
              <a:gdLst/>
              <a:ahLst/>
              <a:cxnLst>
                <a:cxn ang="0">
                  <a:pos x="77" y="81"/>
                </a:cxn>
                <a:cxn ang="0">
                  <a:pos x="10" y="38"/>
                </a:cxn>
                <a:cxn ang="0">
                  <a:pos x="15" y="0"/>
                </a:cxn>
                <a:cxn ang="0">
                  <a:pos x="4" y="47"/>
                </a:cxn>
                <a:cxn ang="0">
                  <a:pos x="71" y="91"/>
                </a:cxn>
                <a:cxn ang="0">
                  <a:pos x="109" y="61"/>
                </a:cxn>
                <a:cxn ang="0">
                  <a:pos x="77" y="81"/>
                </a:cxn>
              </a:cxnLst>
              <a:rect l="0" t="0" r="r" b="b"/>
              <a:pathLst>
                <a:path w="109" h="97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 rotWithShape="1"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14420798" y="106295986"/>
              <a:ext cx="236250" cy="333750"/>
            </a:xfrm>
            <a:custGeom>
              <a:avLst/>
              <a:gdLst/>
              <a:ahLst/>
              <a:cxnLst>
                <a:cxn ang="0">
                  <a:pos x="34" y="78"/>
                </a:cxn>
                <a:cxn ang="0">
                  <a:pos x="21" y="18"/>
                </a:cxn>
                <a:cxn ang="0">
                  <a:pos x="45" y="0"/>
                </a:cxn>
                <a:cxn ang="0">
                  <a:pos x="13" y="20"/>
                </a:cxn>
                <a:cxn ang="0">
                  <a:pos x="26" y="80"/>
                </a:cxn>
                <a:cxn ang="0">
                  <a:pos x="63" y="85"/>
                </a:cxn>
                <a:cxn ang="0">
                  <a:pos x="34" y="78"/>
                </a:cxn>
              </a:cxnLst>
              <a:rect l="0" t="0" r="r" b="b"/>
              <a:pathLst>
                <a:path w="63" h="89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 rotWithShape="1"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14458298" y="106280986"/>
              <a:ext cx="281250" cy="318750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46" y="7"/>
                </a:cxn>
                <a:cxn ang="0">
                  <a:pos x="75" y="11"/>
                </a:cxn>
                <a:cxn ang="0">
                  <a:pos x="38" y="3"/>
                </a:cxn>
                <a:cxn ang="0">
                  <a:pos x="5" y="55"/>
                </a:cxn>
                <a:cxn ang="0">
                  <a:pos x="28" y="85"/>
                </a:cxn>
                <a:cxn ang="0">
                  <a:pos x="12" y="60"/>
                </a:cxn>
              </a:cxnLst>
              <a:rect l="0" t="0" r="r" b="b"/>
              <a:pathLst>
                <a:path w="75" h="8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 rotWithShape="1"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14525798" y="106344736"/>
              <a:ext cx="187500" cy="225000"/>
            </a:xfrm>
            <a:custGeom>
              <a:avLst/>
              <a:gdLst/>
              <a:ahLst/>
              <a:cxnLst>
                <a:cxn ang="0">
                  <a:pos x="10" y="43"/>
                </a:cxn>
                <a:cxn ang="0">
                  <a:pos x="30" y="5"/>
                </a:cxn>
                <a:cxn ang="0">
                  <a:pos x="50" y="6"/>
                </a:cxn>
                <a:cxn ang="0">
                  <a:pos x="25" y="3"/>
                </a:cxn>
                <a:cxn ang="0">
                  <a:pos x="5" y="41"/>
                </a:cxn>
                <a:cxn ang="0">
                  <a:pos x="22" y="60"/>
                </a:cxn>
                <a:cxn ang="0">
                  <a:pos x="10" y="43"/>
                </a:cxn>
              </a:cxnLst>
              <a:rect l="0" t="0" r="r" b="b"/>
              <a:pathLst>
                <a:path w="50" h="6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14552048" y="106344736"/>
              <a:ext cx="228750" cy="172500"/>
            </a:xfrm>
            <a:custGeom>
              <a:avLst/>
              <a:gdLst/>
              <a:ahLst/>
              <a:cxnLst>
                <a:cxn ang="0">
                  <a:pos x="7" y="26"/>
                </a:cxn>
                <a:cxn ang="0">
                  <a:pos x="48" y="13"/>
                </a:cxn>
                <a:cxn ang="0">
                  <a:pos x="61" y="28"/>
                </a:cxn>
                <a:cxn ang="0">
                  <a:pos x="46" y="7"/>
                </a:cxn>
                <a:cxn ang="0">
                  <a:pos x="5" y="20"/>
                </a:cxn>
                <a:cxn ang="0">
                  <a:pos x="4" y="46"/>
                </a:cxn>
                <a:cxn ang="0">
                  <a:pos x="7" y="26"/>
                </a:cxn>
              </a:cxnLst>
              <a:rect l="0" t="0" r="r" b="b"/>
              <a:pathLst>
                <a:path w="61" h="46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 rotWithShape="1"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0" y="1988840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" pitchFamily="34" charset="0"/>
                <a:cs typeface="Arial" pitchFamily="34" charset="0"/>
              </a:rPr>
              <a:t>Groupe Franchise Gagnante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4712171" y="2420888"/>
            <a:ext cx="2236093" cy="0"/>
          </a:xfrm>
          <a:prstGeom prst="straightConnector1">
            <a:avLst/>
          </a:prstGeom>
          <a:noFill/>
          <a:ln w="9525">
            <a:solidFill>
              <a:srgbClr val="E36C0A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243193" cy="46805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fr-FR" sz="2600" dirty="0" smtClean="0"/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33400" y="247651"/>
            <a:ext cx="8229600" cy="9491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8" tIns="45715" rIns="91428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3200" cap="small" dirty="0" smtClean="0">
                <a:latin typeface="Calibri"/>
                <a:cs typeface="Calibri"/>
              </a:rPr>
              <a:t>1. La maîtrise des atouts de votre concept</a:t>
            </a:r>
            <a:endParaRPr lang="fr-FR" sz="3200" cap="small" dirty="0">
              <a:latin typeface="Calibri"/>
              <a:cs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06B8-E77C-457C-AA9A-24BD827D8271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7" name="Rectangle avec flèche vers le bas 6"/>
          <p:cNvSpPr/>
          <p:nvPr/>
        </p:nvSpPr>
        <p:spPr>
          <a:xfrm>
            <a:off x="2483768" y="1628800"/>
            <a:ext cx="4176464" cy="2088232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cap="small" dirty="0" smtClean="0"/>
              <a:t>Un bon concept</a:t>
            </a:r>
            <a:endParaRPr lang="fr-FR" sz="4000" b="1" cap="small" dirty="0"/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2771800" y="4005064"/>
            <a:ext cx="3600400" cy="18002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 smtClean="0"/>
              <a:t>3A SRT</a:t>
            </a:r>
            <a:endParaRPr lang="fr-FR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2800" cap="small" dirty="0" smtClean="0"/>
              <a:t>2. La maîtrise des besoins structurels de votre Franchise</a:t>
            </a:r>
            <a:endParaRPr lang="fr-FR" sz="2800" cap="small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="" xmlns:p14="http://schemas.microsoft.com/office/powerpoint/2010/main" val="3601336003"/>
              </p:ext>
            </p:extLst>
          </p:nvPr>
        </p:nvGraphicFramePr>
        <p:xfrm>
          <a:off x="467544" y="1484784"/>
          <a:ext cx="8208912" cy="493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4A10DB-AAC9-D84E-82DB-4F8FF5D3F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E3F9BF-183D-D542-80EE-FA728773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01845-43AF-DC42-AF83-C2F7A9487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7CA06A-418E-6843-B678-5BC2311E7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CA2107-F0A2-BB42-8672-F0E003A5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2AA46D-90D6-9747-90F7-6BFA05403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DF1193-BF30-1F4F-8AFB-B799C81CB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FF410-2B81-C14F-B472-871828CE9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A2CDDF-66FB-B046-8C8E-2C6AC1CCF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746FA4-4CFE-5944-B19C-D6C931713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96659-2532-084E-BD11-981B4C36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3600" cap="small" dirty="0" smtClean="0"/>
              <a:t>3. La maîtrise des leviers financiers nécessaires à ces besoins structurels</a:t>
            </a:r>
            <a:endParaRPr lang="fr-FR" sz="3600" cap="small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FB6C44-537D-429A-A9F6-828CA86A3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C1FB6C44-537D-429A-A9F6-828CA86A3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57E90F-408B-44EE-8528-617BCC8D6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EB57E90F-408B-44EE-8528-617BCC8D6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480CD2-E471-4356-9C81-D802CEB97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8480CD2-E471-4356-9C81-D802CEB97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8A6607-215D-451F-A33C-579950D2A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858A6607-215D-451F-A33C-579950D2A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401935-8BB3-4993-B3B8-38BC39244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93401935-8BB3-4993-B3B8-38BC39244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66A637-49C6-448B-9827-D47A40224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9966A637-49C6-448B-9827-D47A40224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FA885B-1C3D-4FF5-AE25-EA047DFAD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6FA885B-1C3D-4FF5-AE25-EA047DFAD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40B68F-0DF1-4C12-ABD9-800EB5E4D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840B68F-0DF1-4C12-ABD9-800EB5E4D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sz="3600" cap="small" dirty="0" smtClean="0"/>
              <a:t>4. Maîtrise du management de votre réseau et de vos décisions stratégiques</a:t>
            </a:r>
            <a:endParaRPr lang="fr-FR" sz="3600" cap="small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34076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0975-8C2C-4988-B822-A2E2588EDE4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3CBD76-A82C-435C-8608-5070901A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CC3CBD76-A82C-435C-8608-5070901AC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CC3CBD76-A82C-435C-8608-5070901A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CC3CBD76-A82C-435C-8608-5070901A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7403FD-F163-49B4-B237-27F270DC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B67403FD-F163-49B4-B237-27F270DC5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B67403FD-F163-49B4-B237-27F270DC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B67403FD-F163-49B4-B237-27F270DC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92B936-E931-46D2-8FDB-C58EC1BB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1A92B936-E931-46D2-8FDB-C58EC1BBC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1A92B936-E931-46D2-8FDB-C58EC1BB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1A92B936-E931-46D2-8FDB-C58EC1BB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F4B2E-3F28-4136-903C-DE2DF570F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D3CF4B2E-3F28-4136-903C-DE2DF570F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D3CF4B2E-3F28-4136-903C-DE2DF570F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D3CF4B2E-3F28-4136-903C-DE2DF570F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52C50-9458-4618-864E-09B3C6C4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D1952C50-9458-4618-864E-09B3C6C49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D1952C50-9458-4618-864E-09B3C6C4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D1952C50-9458-4618-864E-09B3C6C49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1A10B1-B76A-4C69-BA08-F1801E4E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731A10B1-B76A-4C69-BA08-F1801E4E1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731A10B1-B76A-4C69-BA08-F1801E4E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731A10B1-B76A-4C69-BA08-F1801E4E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Les leviers managériaux de la Franchise</a:t>
            </a:r>
            <a:endParaRPr lang="fr-FR" sz="3600" cap="small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34076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0975-8C2C-4988-B822-A2E2588EDE4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C60F9E-58AB-467A-86A0-BDA7F67B4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1C60F9E-58AB-467A-86A0-BDA7F67B4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1C60F9E-58AB-467A-86A0-BDA7F67B4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1C60F9E-58AB-467A-86A0-BDA7F67B4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1945A9-A147-4583-B9D9-23F22B83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681945A9-A147-4583-B9D9-23F22B833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81945A9-A147-4583-B9D9-23F22B83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681945A9-A147-4583-B9D9-23F22B83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B48FC-986C-41DF-8DF2-E9C1222FE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EFCB48FC-986C-41DF-8DF2-E9C1222FE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EFCB48FC-986C-41DF-8DF2-E9C1222FE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EFCB48FC-986C-41DF-8DF2-E9C1222FE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66FC35-B3D4-46BD-810F-54CE51175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9966FC35-B3D4-46BD-810F-54CE51175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9966FC35-B3D4-46BD-810F-54CE51175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9966FC35-B3D4-46BD-810F-54CE51175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46D6A1-1EAC-4549-8309-08090E60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BD46D6A1-1EAC-4549-8309-08090E60E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BD46D6A1-1EAC-4549-8309-08090E60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BD46D6A1-1EAC-4549-8309-08090E60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224E26-1225-497B-973D-D2289490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D9224E26-1225-497B-973D-D22894903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D9224E26-1225-497B-973D-D2289490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D9224E26-1225-497B-973D-D2289490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5BA03E-A1EE-4F8D-9DAF-1EAF29E37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715BA03E-A1EE-4F8D-9DAF-1EAF29E37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715BA03E-A1EE-4F8D-9DAF-1EAF29E37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715BA03E-A1EE-4F8D-9DAF-1EAF29E37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Les leviers managériaux de la Franchise</a:t>
            </a:r>
            <a:endParaRPr lang="fr-FR" sz="3600" cap="small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34076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0975-8C2C-4988-B822-A2E2588EDE4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0463-3D22-48E2-B62E-6E021008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F790463-3D22-48E2-B62E-6E021008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F790463-3D22-48E2-B62E-6E021008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9F790463-3D22-48E2-B62E-6E021008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F2D082-8D18-477F-9DB5-20D29E5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36F2D082-8D18-477F-9DB5-20D29E5DB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6F2D082-8D18-477F-9DB5-20D29E5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36F2D082-8D18-477F-9DB5-20D29E5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A099BE-B7D0-4D77-A596-9588C6DE3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DAA099BE-B7D0-4D77-A596-9588C6DE3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DAA099BE-B7D0-4D77-A596-9588C6DE3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DAA099BE-B7D0-4D77-A596-9588C6DE3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C68889-134F-46A5-B33D-EA086593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3AC68889-134F-46A5-B33D-EA086593E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3AC68889-134F-46A5-B33D-EA086593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3AC68889-134F-46A5-B33D-EA086593E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242B55-54F2-494D-8FEA-885E0D2E0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28242B55-54F2-494D-8FEA-885E0D2E0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28242B55-54F2-494D-8FEA-885E0D2E0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28242B55-54F2-494D-8FEA-885E0D2E0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C6402-2789-4A65-8798-9F7F965B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D98C6402-2789-4A65-8798-9F7F965BE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D98C6402-2789-4A65-8798-9F7F965B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D98C6402-2789-4A65-8798-9F7F965B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A0DF4D-D8D5-4FFF-B4E2-3AF2352D0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CBA0DF4D-D8D5-4FFF-B4E2-3AF2352D0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CBA0DF4D-D8D5-4FFF-B4E2-3AF2352D0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CBA0DF4D-D8D5-4FFF-B4E2-3AF2352D0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Les leviers managériaux de la Franchise</a:t>
            </a:r>
            <a:endParaRPr lang="fr-FR" sz="3600" cap="small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34076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0975-8C2C-4988-B822-A2E2588EDE4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0E505-B9DA-4964-9DC2-ED2D4C7BA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C30E505-B9DA-4964-9DC2-ED2D4C7BA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C30E505-B9DA-4964-9DC2-ED2D4C7BA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C30E505-B9DA-4964-9DC2-ED2D4C7BA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9FB3A6-64CE-4D36-A9CC-6EB0D2A7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169FB3A6-64CE-4D36-A9CC-6EB0D2A76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169FB3A6-64CE-4D36-A9CC-6EB0D2A7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169FB3A6-64CE-4D36-A9CC-6EB0D2A7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AB969-A083-4B18-9722-CEED7B6AC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2D3AB969-A083-4B18-9722-CEED7B6AC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2D3AB969-A083-4B18-9722-CEED7B6AC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2D3AB969-A083-4B18-9722-CEED7B6AC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CA6C45-0F4F-4886-92D8-0F70668C2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66CA6C45-0F4F-4886-92D8-0F70668C2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66CA6C45-0F4F-4886-92D8-0F70668C2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66CA6C45-0F4F-4886-92D8-0F70668C2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9E22EB-F4AB-4760-BC5D-2891A6E9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6A9E22EB-F4AB-4760-BC5D-2891A6E9F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6A9E22EB-F4AB-4760-BC5D-2891A6E9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6A9E22EB-F4AB-4760-BC5D-2891A6E9F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Les leviers managériaux de la Franchise</a:t>
            </a:r>
            <a:endParaRPr lang="fr-FR" sz="3600" cap="small" dirty="0"/>
          </a:p>
        </p:txBody>
      </p:sp>
      <p:graphicFrame>
        <p:nvGraphicFramePr>
          <p:cNvPr id="7" name="Diagramme 6"/>
          <p:cNvGraphicFramePr/>
          <p:nvPr/>
        </p:nvGraphicFramePr>
        <p:xfrm>
          <a:off x="755576" y="134076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0975-8C2C-4988-B822-A2E2588EDE4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E5D50C-DF03-4A3B-9654-11703514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51E5D50C-DF03-4A3B-9654-11703514F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51E5D50C-DF03-4A3B-9654-11703514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51E5D50C-DF03-4A3B-9654-11703514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D1403A-B6B0-4BC3-A59A-12ABED77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00D1403A-B6B0-4BC3-A59A-12ABED774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00D1403A-B6B0-4BC3-A59A-12ABED77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00D1403A-B6B0-4BC3-A59A-12ABED77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2D1629-8019-470F-95F4-ABC2A212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CC2D1629-8019-470F-95F4-ABC2A212F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C2D1629-8019-470F-95F4-ABC2A212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C2D1629-8019-470F-95F4-ABC2A212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7580D-DC62-4CB1-9B13-5E4C4A2E3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8647580D-DC62-4CB1-9B13-5E4C4A2E3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8647580D-DC62-4CB1-9B13-5E4C4A2E3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647580D-DC62-4CB1-9B13-5E4C4A2E3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CE30C-BAAC-41FC-B49D-0F47DD4A2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620CE30C-BAAC-41FC-B49D-0F47DD4A2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620CE30C-BAAC-41FC-B49D-0F47DD4A2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620CE30C-BAAC-41FC-B49D-0F47DD4A2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Les leviers managériaux de la Franchise</a:t>
            </a:r>
            <a:endParaRPr lang="fr-FR" sz="3600" cap="small" dirty="0"/>
          </a:p>
        </p:txBody>
      </p:sp>
      <p:graphicFrame>
        <p:nvGraphicFramePr>
          <p:cNvPr id="22" name="Diagramme 21"/>
          <p:cNvGraphicFramePr/>
          <p:nvPr/>
        </p:nvGraphicFramePr>
        <p:xfrm>
          <a:off x="755576" y="134076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0975-8C2C-4988-B822-A2E2588EDE4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15" name="Rectangle 2058"/>
          <p:cNvSpPr>
            <a:spLocks noChangeArrowheads="1"/>
          </p:cNvSpPr>
          <p:nvPr/>
        </p:nvSpPr>
        <p:spPr bwMode="auto">
          <a:xfrm>
            <a:off x="3923928" y="2852936"/>
            <a:ext cx="1440160" cy="4320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=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16" name="Line 2084"/>
          <p:cNvSpPr>
            <a:spLocks noChangeShapeType="1"/>
          </p:cNvSpPr>
          <p:nvPr/>
        </p:nvSpPr>
        <p:spPr bwMode="auto">
          <a:xfrm flipV="1">
            <a:off x="4499992" y="2927224"/>
            <a:ext cx="288032" cy="357760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7" name="Rectangle 2059"/>
          <p:cNvSpPr>
            <a:spLocks noChangeArrowheads="1"/>
          </p:cNvSpPr>
          <p:nvPr/>
        </p:nvSpPr>
        <p:spPr bwMode="auto">
          <a:xfrm>
            <a:off x="3923928" y="3573016"/>
            <a:ext cx="1440160" cy="4320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8" name="Line 2081"/>
          <p:cNvSpPr>
            <a:spLocks noChangeShapeType="1"/>
          </p:cNvSpPr>
          <p:nvPr/>
        </p:nvSpPr>
        <p:spPr bwMode="auto">
          <a:xfrm flipV="1">
            <a:off x="4283967" y="3645023"/>
            <a:ext cx="691743" cy="257713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9" name="Rectangle 2060"/>
          <p:cNvSpPr>
            <a:spLocks noChangeArrowheads="1"/>
          </p:cNvSpPr>
          <p:nvPr/>
        </p:nvSpPr>
        <p:spPr bwMode="auto">
          <a:xfrm>
            <a:off x="3920480" y="4293096"/>
            <a:ext cx="1443608" cy="4320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X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0" name="Rectangle 2061"/>
          <p:cNvSpPr>
            <a:spLocks noChangeArrowheads="1"/>
          </p:cNvSpPr>
          <p:nvPr/>
        </p:nvSpPr>
        <p:spPr bwMode="auto">
          <a:xfrm>
            <a:off x="3923928" y="5013176"/>
            <a:ext cx="1368152" cy="4320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AutoShape 2077"/>
          <p:cNvSpPr>
            <a:spLocks noChangeArrowheads="1"/>
          </p:cNvSpPr>
          <p:nvPr/>
        </p:nvSpPr>
        <p:spPr bwMode="auto">
          <a:xfrm>
            <a:off x="4355976" y="5147345"/>
            <a:ext cx="432047" cy="225871"/>
          </a:xfrm>
          <a:prstGeom prst="curvedUpArrow">
            <a:avLst>
              <a:gd name="adj1" fmla="val 25103"/>
              <a:gd name="adj2" fmla="val 73701"/>
              <a:gd name="adj3" fmla="val 37662"/>
            </a:avLst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AutoShape 2078"/>
          <p:cNvSpPr>
            <a:spLocks noChangeArrowheads="1"/>
          </p:cNvSpPr>
          <p:nvPr/>
        </p:nvSpPr>
        <p:spPr bwMode="auto">
          <a:xfrm>
            <a:off x="4427984" y="5106219"/>
            <a:ext cx="548282" cy="194989"/>
          </a:xfrm>
          <a:prstGeom prst="curvedDownArrow">
            <a:avLst>
              <a:gd name="adj1" fmla="val 38132"/>
              <a:gd name="adj2" fmla="val 112215"/>
              <a:gd name="adj3" fmla="val 44370"/>
            </a:avLst>
          </a:prstGeom>
          <a:solidFill>
            <a:srgbClr val="CC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062"/>
          <p:cNvSpPr>
            <a:spLocks noChangeArrowheads="1"/>
          </p:cNvSpPr>
          <p:nvPr/>
        </p:nvSpPr>
        <p:spPr bwMode="auto">
          <a:xfrm>
            <a:off x="3923928" y="5805264"/>
            <a:ext cx="1368152" cy="4320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fr-FR" sz="4000" b="1" dirty="0">
                <a:solidFill>
                  <a:srgbClr val="CC0000"/>
                </a:solidFill>
                <a:latin typeface="Times New Roman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591308C-BCE1-42D1-94F5-4A3DA25D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C591308C-BCE1-42D1-94F5-4A3DA25DC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graphicEl>
                                              <a:dgm id="{C591308C-BCE1-42D1-94F5-4A3DA25D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graphicEl>
                                              <a:dgm id="{C591308C-BCE1-42D1-94F5-4A3DA25D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19841F9-B47F-43F4-87E3-5978DE124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graphicEl>
                                              <a:dgm id="{319841F9-B47F-43F4-87E3-5978DE124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graphicEl>
                                              <a:dgm id="{319841F9-B47F-43F4-87E3-5978DE124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graphicEl>
                                              <a:dgm id="{319841F9-B47F-43F4-87E3-5978DE124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3E13265-1A13-4D8F-BD61-1DAC3632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graphicEl>
                                              <a:dgm id="{E3E13265-1A13-4D8F-BD61-1DAC3632C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graphicEl>
                                              <a:dgm id="{E3E13265-1A13-4D8F-BD61-1DAC3632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graphicEl>
                                              <a:dgm id="{E3E13265-1A13-4D8F-BD61-1DAC3632C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AD9BF74-7436-4A88-A1C3-83AB84D9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graphicEl>
                                              <a:dgm id="{3AD9BF74-7436-4A88-A1C3-83AB84D9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graphicEl>
                                              <a:dgm id="{3AD9BF74-7436-4A88-A1C3-83AB84D9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graphicEl>
                                              <a:dgm id="{3AD9BF74-7436-4A88-A1C3-83AB84D9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708E7F8-E93B-4750-9122-FD53557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graphicEl>
                                              <a:dgm id="{2708E7F8-E93B-4750-9122-FD53557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graphicEl>
                                              <a:dgm id="{2708E7F8-E93B-4750-9122-FD53557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graphicEl>
                                              <a:dgm id="{2708E7F8-E93B-4750-9122-FD53557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9704E7A-14CA-4C04-AD86-A97E7E042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graphicEl>
                                              <a:dgm id="{C9704E7A-14CA-4C04-AD86-A97E7E042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graphicEl>
                                              <a:dgm id="{C9704E7A-14CA-4C04-AD86-A97E7E042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graphicEl>
                                              <a:dgm id="{C9704E7A-14CA-4C04-AD86-A97E7E042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1CC2B35-8030-4A58-9F26-D3B7E9AC4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graphicEl>
                                              <a:dgm id="{71CC2B35-8030-4A58-9F26-D3B7E9AC4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graphicEl>
                                              <a:dgm id="{71CC2B35-8030-4A58-9F26-D3B7E9AC4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graphicEl>
                                              <a:dgm id="{71CC2B35-8030-4A58-9F26-D3B7E9AC4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53285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Nous vous remercions de votre attention…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Vos questions sont les bienvenues </a:t>
            </a:r>
            <a:r>
              <a:rPr lang="fr-FR" dirty="0" smtClean="0"/>
              <a:t>!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/>
              <a:t>Groupe Franchise gagnante </a:t>
            </a:r>
            <a:br>
              <a:rPr lang="fr-FR" sz="1800" dirty="0" smtClean="0"/>
            </a:br>
            <a:r>
              <a:rPr lang="fr-FR" sz="1800" dirty="0" smtClean="0"/>
              <a:t>Engineering Franchise </a:t>
            </a:r>
            <a:r>
              <a:rPr lang="fr-FR" sz="1800" dirty="0" err="1" smtClean="0"/>
              <a:t>Partners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Thierry Borde</a:t>
            </a:r>
            <a:br>
              <a:rPr lang="fr-FR" sz="1800" dirty="0" smtClean="0"/>
            </a:br>
            <a:r>
              <a:rPr lang="fr-FR" sz="1800" dirty="0" smtClean="0"/>
              <a:t>01 40 54.89.09</a:t>
            </a:r>
            <a:br>
              <a:rPr lang="fr-FR" sz="1800" dirty="0" smtClean="0"/>
            </a:br>
            <a:r>
              <a:rPr lang="fr-FR" sz="1800" dirty="0" smtClean="0"/>
              <a:t>06.66.90.80.25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9712-B0E9-42A6-96DA-85BC60F16EAE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93610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fr-FR" cap="small" dirty="0" smtClean="0"/>
              <a:t>Une complémentarité Inédite</a:t>
            </a:r>
            <a:endParaRPr lang="fr-FR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43924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endParaRPr lang="fr-FR" sz="2000" cap="small" dirty="0" smtClean="0">
              <a:solidFill>
                <a:srgbClr val="00B0F0"/>
              </a:solidFill>
            </a:endParaRPr>
          </a:p>
          <a:p>
            <a:pPr algn="l"/>
            <a:r>
              <a:rPr lang="fr-FR" cap="small" dirty="0" smtClean="0">
                <a:solidFill>
                  <a:srgbClr val="00B0F0"/>
                </a:solidFill>
              </a:rPr>
              <a:t>Charles G. Seroude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Le plus grand consultant Européen de la Franchise depuis 1970</a:t>
            </a:r>
          </a:p>
          <a:p>
            <a:pPr algn="l"/>
            <a:endParaRPr lang="fr-FR" sz="1200" dirty="0" smtClean="0">
              <a:solidFill>
                <a:schemeClr val="tx1"/>
              </a:solidFill>
            </a:endParaRPr>
          </a:p>
          <a:p>
            <a:pPr algn="l"/>
            <a:r>
              <a:rPr lang="fr-FR" cap="small" dirty="0" smtClean="0">
                <a:solidFill>
                  <a:srgbClr val="00B0F0"/>
                </a:solidFill>
              </a:rPr>
              <a:t>Thierry BORDE – le praticien</a:t>
            </a:r>
          </a:p>
          <a:p>
            <a:pPr algn="l"/>
            <a:r>
              <a:rPr lang="fr-FR" sz="2800" dirty="0" smtClean="0">
                <a:solidFill>
                  <a:schemeClr val="tx1"/>
                </a:solidFill>
              </a:rPr>
              <a:t>Entrepreneur depuis 20 ans qui a mis en pratique les expériences de CGS.</a:t>
            </a:r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53FE-EC18-486A-8F87-2A08F8BCAE17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08912" cy="4608512"/>
          </a:xfr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6956-271B-4B28-AB6D-AC58CACE6D6D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33400" y="247651"/>
            <a:ext cx="8229600" cy="9491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8" tIns="45715" rIns="91428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2800" cap="small" dirty="0" smtClean="0">
                <a:latin typeface="Calibri"/>
                <a:cs typeface="Calibri"/>
              </a:rPr>
              <a:t>Charles G. Seroude : Pionnier de la Franchise en Europe</a:t>
            </a:r>
            <a:endParaRPr lang="fr-FR" sz="2800" cap="small" dirty="0">
              <a:latin typeface="Calibri"/>
              <a:cs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3568" y="1516722"/>
            <a:ext cx="834439" cy="2128302"/>
          </a:xfrm>
          <a:prstGeom prst="rect">
            <a:avLst/>
          </a:prstGeom>
        </p:spPr>
      </p:pic>
      <p:pic>
        <p:nvPicPr>
          <p:cNvPr id="8" name="Picture 5" descr="C:\Users\thierry\Desktop\IMAGES POUR PREZ FGP\logo Rank Xerox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5473991"/>
            <a:ext cx="936104" cy="4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thierry\Desktop\logo_world_franch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148" y="3805385"/>
            <a:ext cx="952180" cy="1135783"/>
          </a:xfrm>
          <a:prstGeom prst="rect">
            <a:avLst/>
          </a:prstGeom>
          <a:noFill/>
        </p:spPr>
      </p:pic>
      <p:pic>
        <p:nvPicPr>
          <p:cNvPr id="10" name="Picture 5" descr="C:\Users\thierry\Desktop\imag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556792"/>
            <a:ext cx="803152" cy="864096"/>
          </a:xfrm>
          <a:prstGeom prst="rect">
            <a:avLst/>
          </a:prstGeom>
          <a:noFill/>
        </p:spPr>
      </p:pic>
      <p:pic>
        <p:nvPicPr>
          <p:cNvPr id="11" name="Picture 6" descr="C:\Users\thierry\Desktop\logo-fff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550" y="1700808"/>
            <a:ext cx="805722" cy="615156"/>
          </a:xfrm>
          <a:prstGeom prst="rect">
            <a:avLst/>
          </a:prstGeom>
          <a:noFill/>
        </p:spPr>
      </p:pic>
      <p:pic>
        <p:nvPicPr>
          <p:cNvPr id="12" name="Picture 7" descr="C:\Users\thierry\Desktop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005064"/>
            <a:ext cx="883133" cy="93610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778597" y="1700808"/>
            <a:ext cx="1641275" cy="357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80165" tIns="40083" rIns="80165" bIns="40083" rtlCol="0">
            <a:spAutoFit/>
          </a:bodyPr>
          <a:lstStyle/>
          <a:p>
            <a:r>
              <a:rPr lang="fr-FR" b="1" cap="small" dirty="0" smtClean="0">
                <a:solidFill>
                  <a:schemeClr val="bg1"/>
                </a:solidFill>
                <a:latin typeface="Calibri"/>
                <a:cs typeface="Calibri"/>
              </a:rPr>
              <a:t>43</a:t>
            </a:r>
            <a:r>
              <a:rPr lang="fr-FR" cap="small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r-FR" cap="small" dirty="0">
                <a:solidFill>
                  <a:schemeClr val="bg1"/>
                </a:solidFill>
                <a:latin typeface="Calibri"/>
                <a:cs typeface="Calibri"/>
              </a:rPr>
              <a:t>ans de </a:t>
            </a:r>
            <a:r>
              <a:rPr lang="fr-FR" cap="small" dirty="0" smtClean="0">
                <a:solidFill>
                  <a:schemeClr val="bg1"/>
                </a:solidFill>
                <a:latin typeface="Calibri"/>
                <a:cs typeface="Calibri"/>
              </a:rPr>
              <a:t>succès</a:t>
            </a:r>
            <a:endParaRPr lang="fr-FR" cap="sm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49554" y="2206956"/>
            <a:ext cx="2750438" cy="357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pPr algn="ctr" defTabSz="801455"/>
            <a:r>
              <a:rPr lang="fr-FR" b="1" dirty="0">
                <a:solidFill>
                  <a:schemeClr val="bg1"/>
                </a:solidFill>
                <a:latin typeface="Calibri"/>
                <a:cs typeface="Calibri"/>
              </a:rPr>
              <a:t>65% </a:t>
            </a:r>
            <a:r>
              <a:rPr lang="fr-FR" cap="small" dirty="0" smtClean="0">
                <a:solidFill>
                  <a:schemeClr val="bg1"/>
                </a:solidFill>
                <a:latin typeface="Calibri"/>
                <a:cs typeface="Calibri"/>
              </a:rPr>
              <a:t>des franchisés Français</a:t>
            </a:r>
            <a:endParaRPr lang="fr-FR" cap="sm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38993" y="2711012"/>
            <a:ext cx="3193047" cy="357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80165" tIns="40083" rIns="80165" bIns="40083" rtlCol="0">
            <a:spAutoFit/>
          </a:bodyPr>
          <a:lstStyle/>
          <a:p>
            <a:r>
              <a:rPr lang="fr-FR" b="1" cap="small" dirty="0">
                <a:solidFill>
                  <a:schemeClr val="bg1"/>
                </a:solidFill>
                <a:latin typeface="Calibri"/>
                <a:cs typeface="Calibri"/>
              </a:rPr>
              <a:t>200 000 </a:t>
            </a:r>
            <a:r>
              <a:rPr lang="fr-FR" cap="small" dirty="0">
                <a:solidFill>
                  <a:schemeClr val="bg1"/>
                </a:solidFill>
                <a:latin typeface="Calibri"/>
                <a:cs typeface="Calibri"/>
              </a:rPr>
              <a:t>emplois sur 5 </a:t>
            </a:r>
            <a:r>
              <a:rPr lang="fr-FR" cap="small" dirty="0" smtClean="0">
                <a:solidFill>
                  <a:schemeClr val="bg1"/>
                </a:solidFill>
                <a:latin typeface="Calibri"/>
                <a:cs typeface="Calibri"/>
              </a:rPr>
              <a:t>continents</a:t>
            </a:r>
            <a:endParaRPr lang="fr-FR" cap="sm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24128" y="2492896"/>
            <a:ext cx="2808312" cy="6349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fr-FR" cap="small" dirty="0" smtClean="0">
                <a:solidFill>
                  <a:schemeClr val="bg1"/>
                </a:solidFill>
                <a:latin typeface="Calibri"/>
                <a:cs typeface="Calibri"/>
              </a:rPr>
              <a:t>Co-fondateur de nombreuses fédérations de la franchise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Picture 3" descr="C:\Users\thierry\Desktop\IMAGES POUR PREZ FGP\AVI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299865"/>
            <a:ext cx="557500" cy="7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thierry\Desktop\IMAGES POUR PREZ FGP\alcatel-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33619"/>
            <a:ext cx="1126837" cy="5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thierry\Desktop\IMAGES POUR PREZ FGP\logo_carrefour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157192"/>
            <a:ext cx="746713" cy="85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Users\thierry\Desktop\IMAGES POUR PREZ FGP\logo_yoplait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506522"/>
            <a:ext cx="1189571" cy="7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C:\Users\thierry\Desktop\IMAGES POUR PREZ FGP\logo-mercure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104559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C:\Users\thierry\Desktop\IMAGES POUR PREZ FGP\danone.gi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5" y="5296102"/>
            <a:ext cx="1008112" cy="67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:\Users\thierry\Desktop\IMAGES POUR PREZ FGP\evenement_cosplay_fnac_cergy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506521"/>
            <a:ext cx="651009" cy="72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633734"/>
            <a:ext cx="1977884" cy="6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755576" y="3807101"/>
            <a:ext cx="3744416" cy="5580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80165" tIns="40083" rIns="80165" bIns="40083" rtlCol="0">
            <a:spAutoFit/>
          </a:bodyPr>
          <a:lstStyle/>
          <a:p>
            <a:r>
              <a:rPr lang="fr-FR" sz="3100" cap="small" dirty="0" smtClean="0">
                <a:solidFill>
                  <a:schemeClr val="bg1"/>
                </a:solidFill>
                <a:latin typeface="Calibri"/>
                <a:cs typeface="Calibri"/>
              </a:rPr>
              <a:t>Plus </a:t>
            </a:r>
            <a:r>
              <a:rPr lang="fr-FR" sz="3100" cap="small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fr-FR" sz="3100" b="1" cap="small" dirty="0">
                <a:solidFill>
                  <a:schemeClr val="bg1"/>
                </a:solidFill>
                <a:latin typeface="Calibri"/>
                <a:cs typeface="Calibri"/>
              </a:rPr>
              <a:t>200 </a:t>
            </a:r>
            <a:r>
              <a:rPr lang="fr-FR" sz="3100" b="1" cap="small" dirty="0" smtClean="0">
                <a:solidFill>
                  <a:schemeClr val="bg1"/>
                </a:solidFill>
                <a:latin typeface="Calibri"/>
                <a:cs typeface="Calibri"/>
              </a:rPr>
              <a:t>références</a:t>
            </a:r>
            <a:endParaRPr lang="fr-FR" sz="3100" cap="smal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6216" y="5013176"/>
            <a:ext cx="2016224" cy="64807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Conseiller National et International</a:t>
            </a:r>
            <a:endParaRPr lang="fr-FR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14" grpId="0" animBg="1"/>
      <p:bldP spid="15" grpId="0" animBg="1"/>
      <p:bldP spid="17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08912" cy="4608512"/>
          </a:xfr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/>
          <a:lstStyle/>
          <a:p>
            <a:endParaRPr lang="fr-F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E63C-384F-4D6C-AB55-D080603B2455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33400" y="247651"/>
            <a:ext cx="8229600" cy="9491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8" tIns="45715" rIns="91428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2800" cap="small" dirty="0" smtClean="0">
                <a:latin typeface="Calibri"/>
                <a:cs typeface="Calibri"/>
              </a:rPr>
              <a:t>Thierry Borde : Entrepreneur depuis 20 ans</a:t>
            </a:r>
            <a:endParaRPr lang="fr-FR" sz="2800" cap="small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10800000" flipH="1" flipV="1">
            <a:off x="5364088" y="1628800"/>
            <a:ext cx="3096344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Fiducée </a:t>
            </a:r>
            <a:r>
              <a:rPr lang="fr-FR" cap="small" dirty="0" err="1" smtClean="0">
                <a:solidFill>
                  <a:schemeClr val="bg1"/>
                </a:solidFill>
              </a:rPr>
              <a:t>Partners</a:t>
            </a:r>
            <a:endParaRPr lang="fr-FR" cap="small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64088" y="3140968"/>
            <a:ext cx="3096344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Classé parmi les 1</a:t>
            </a:r>
            <a:r>
              <a:rPr lang="fr-FR" cap="small" baseline="30000" dirty="0" smtClean="0">
                <a:solidFill>
                  <a:schemeClr val="bg1"/>
                </a:solidFill>
              </a:rPr>
              <a:t>er</a:t>
            </a:r>
            <a:r>
              <a:rPr lang="fr-FR" cap="small" dirty="0" smtClean="0">
                <a:solidFill>
                  <a:schemeClr val="bg1"/>
                </a:solidFill>
              </a:rPr>
              <a:t> réseaux Financiers Français</a:t>
            </a:r>
            <a:endParaRPr lang="fr-FR" cap="small" dirty="0">
              <a:solidFill>
                <a:schemeClr val="bg1"/>
              </a:solidFill>
            </a:endParaRPr>
          </a:p>
        </p:txBody>
      </p:sp>
      <p:pic>
        <p:nvPicPr>
          <p:cNvPr id="1042" name="Picture 18" descr="C:\Users\thierry\Documents\FRANCHISE GAGNANT\LE PROJET\PROJET D'ENTREPRISE\NOUVEAU BM DE FG\COMMUNICATION\image\logo_argus_img_f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3096344" cy="7431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0" name="Rectangle 49"/>
          <p:cNvSpPr/>
          <p:nvPr/>
        </p:nvSpPr>
        <p:spPr>
          <a:xfrm>
            <a:off x="899592" y="2564904"/>
            <a:ext cx="2880320" cy="5040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De nombreuses accréditations</a:t>
            </a:r>
            <a:endParaRPr lang="fr-FR" cap="small" dirty="0">
              <a:solidFill>
                <a:schemeClr val="bg1"/>
              </a:solidFill>
            </a:endParaRPr>
          </a:p>
        </p:txBody>
      </p:sp>
      <p:pic>
        <p:nvPicPr>
          <p:cNvPr id="1043" name="Picture 19" descr="C:\Users\thierry\Documents\FRANCHISE GAGNANT\LE PROJET\PROJET D'ENTREPRISE\NOUVEAU BM DE FG\COMMUNICATION\image\sn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36702"/>
            <a:ext cx="1072744" cy="9403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44" name="Picture 20" descr="C:\Users\thierry\Documents\FRANCHISE GAGNANT\LE PROJET\PROJET D'ENTREPRISE\NOUVEAU BM DE FG\COMMUNICATION\image\logo-am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997" y="1667510"/>
            <a:ext cx="2880915" cy="8253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45" name="Picture 21" descr="C:\Users\thierry\Documents\FRANCHISE GAGNANT\LE PROJET\PROJET D'ENTREPRISE\NOUVEAU BM DE FG\COMMUNICATION\image\ori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140968"/>
            <a:ext cx="1207765" cy="6513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4" name="Rectangle 53"/>
          <p:cNvSpPr/>
          <p:nvPr/>
        </p:nvSpPr>
        <p:spPr>
          <a:xfrm>
            <a:off x="683568" y="4293096"/>
            <a:ext cx="460851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cap="small" dirty="0" smtClean="0">
                <a:solidFill>
                  <a:schemeClr val="bg1"/>
                </a:solidFill>
              </a:rPr>
              <a:t>Des prix et distinctions en 2003, 2004, 2005, 2006 et 2007</a:t>
            </a:r>
          </a:p>
          <a:p>
            <a:pPr algn="ctr"/>
            <a:r>
              <a:rPr lang="fr-FR" sz="900" cap="small" dirty="0" err="1" smtClean="0">
                <a:solidFill>
                  <a:schemeClr val="bg1"/>
                </a:solidFill>
              </a:rPr>
              <a:t>Skandia</a:t>
            </a:r>
            <a:r>
              <a:rPr lang="fr-FR" sz="900" cap="small" dirty="0" smtClean="0">
                <a:solidFill>
                  <a:schemeClr val="bg1"/>
                </a:solidFill>
              </a:rPr>
              <a:t> </a:t>
            </a:r>
            <a:r>
              <a:rPr lang="fr-FR" sz="900" cap="small" dirty="0" err="1" smtClean="0">
                <a:solidFill>
                  <a:schemeClr val="bg1"/>
                </a:solidFill>
              </a:rPr>
              <a:t>ékité</a:t>
            </a:r>
            <a:r>
              <a:rPr lang="fr-FR" sz="900" cap="small" dirty="0" smtClean="0">
                <a:solidFill>
                  <a:schemeClr val="bg1"/>
                </a:solidFill>
              </a:rPr>
              <a:t> – 1</a:t>
            </a:r>
            <a:r>
              <a:rPr lang="fr-FR" sz="900" cap="small" baseline="30000" dirty="0" smtClean="0">
                <a:solidFill>
                  <a:schemeClr val="bg1"/>
                </a:solidFill>
              </a:rPr>
              <a:t>er</a:t>
            </a:r>
            <a:r>
              <a:rPr lang="fr-FR" sz="900" cap="small" dirty="0" smtClean="0">
                <a:solidFill>
                  <a:schemeClr val="bg1"/>
                </a:solidFill>
              </a:rPr>
              <a:t> contrat d’assurance-vie fondé sur la performance, l’éthique et le partage</a:t>
            </a:r>
            <a:endParaRPr lang="fr-FR" sz="900" cap="small" dirty="0">
              <a:solidFill>
                <a:schemeClr val="bg1"/>
              </a:solidFill>
            </a:endParaRPr>
          </a:p>
        </p:txBody>
      </p:sp>
      <p:pic>
        <p:nvPicPr>
          <p:cNvPr id="1046" name="Picture 22" descr="C:\Users\thierry\Documents\FRANCHISE GAGNANT\LE PROJET\PROJET D'ENTREPRISE\NOUVEAU BM DE FG\COMMUNICATION\image\les_palmes_200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085184"/>
            <a:ext cx="1284734" cy="505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47" name="Picture 23" descr="C:\Users\thierry\Documents\FRANCHISE GAGNANT\LE PROJET\PROJET D'ENTREPRISE\NOUVEAU BM DE FG\COMMUNICATION\image\oscars_assurance_v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031135"/>
            <a:ext cx="1192841" cy="630113"/>
          </a:xfrm>
          <a:prstGeom prst="rect">
            <a:avLst/>
          </a:prstGeom>
          <a:noFill/>
        </p:spPr>
      </p:pic>
      <p:pic>
        <p:nvPicPr>
          <p:cNvPr id="1048" name="Picture 24" descr="C:\Users\thierry\Documents\FRANCHISE GAGNANT\LE PROJET\PROJET D'ENTREPRISE\NOUVEAU BM DE FG\COMMUNICATION\image\label_es_excellence2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005189"/>
            <a:ext cx="720080" cy="720080"/>
          </a:xfrm>
          <a:prstGeom prst="rect">
            <a:avLst/>
          </a:prstGeom>
          <a:noFill/>
        </p:spPr>
      </p:pic>
      <p:pic>
        <p:nvPicPr>
          <p:cNvPr id="1049" name="Picture 25" descr="C:\Users\thierry\Documents\FRANCHISE GAGNANT\LE PROJET\PROJET D'ENTREPRISE\NOUVEAU BM DE FG\COMMUNICATION\image\grand prix de la performance sur 20 ans 2012-petit50377315145423338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869160"/>
            <a:ext cx="917749" cy="936104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3923928" y="1628800"/>
            <a:ext cx="1296144" cy="20882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</a:p>
          <a:p>
            <a:pPr algn="ctr"/>
            <a:r>
              <a:rPr lang="fr-FR" sz="4400" b="1" cap="small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</a:t>
            </a:r>
            <a:endParaRPr lang="fr-FR" sz="4400" b="1" cap="small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thierry\Documents\FRANCHISE GAGNANT\LE PROJET\ASSOCIATION DES FRANCHISéS\FEDEF\LOGO\Logo FEDEF avec trait jaune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3899" y="4005064"/>
            <a:ext cx="2620549" cy="692656"/>
          </a:xfrm>
          <a:prstGeom prst="rect">
            <a:avLst/>
          </a:prstGeom>
          <a:noFill/>
        </p:spPr>
      </p:pic>
      <p:pic>
        <p:nvPicPr>
          <p:cNvPr id="1027" name="Picture 3" descr="C:\Users\thierry\Documents\FRANCHISE GAGNANT\LE PROJET\PHOTOS\téléchargeme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6211" y="4800377"/>
            <a:ext cx="1138237" cy="100488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012160" y="4797152"/>
            <a:ext cx="1296144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>
                <a:solidFill>
                  <a:schemeClr val="bg1"/>
                </a:solidFill>
              </a:rPr>
              <a:t>Conseiller National et Européen</a:t>
            </a:r>
            <a:endParaRPr lang="fr-FR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5" grpId="0" animBg="1"/>
      <p:bldP spid="49" grpId="0" animBg="1"/>
      <p:bldP spid="50" grpId="0" animBg="1"/>
      <p:bldP spid="54" grpId="0" animBg="1"/>
      <p:bldP spid="5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L’ouvrage Franchisé Gagnant, une histoire !</a:t>
            </a:r>
            <a:endParaRPr lang="fr-FR" sz="3600" cap="small" dirty="0"/>
          </a:p>
        </p:txBody>
      </p:sp>
      <p:pic>
        <p:nvPicPr>
          <p:cNvPr id="6" name="Espace réservé du contenu 5" descr="photo livre B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9070" y="1566274"/>
            <a:ext cx="3005098" cy="474304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328120" cy="365125"/>
          </a:xfrm>
        </p:spPr>
        <p:txBody>
          <a:bodyPr/>
          <a:lstStyle/>
          <a:p>
            <a:r>
              <a:rPr lang="fr-FR" dirty="0" smtClean="0"/>
              <a:t>Propriété de Franchisé Gagnant SAS  Copyright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La face visible de l’iceberg</a:t>
            </a:r>
            <a:endParaRPr lang="fr-FR" sz="3600" cap="small" dirty="0"/>
          </a:p>
        </p:txBody>
      </p:sp>
      <p:pic>
        <p:nvPicPr>
          <p:cNvPr id="6" name="Espace réservé du contenu 5" descr="iceber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25016" cy="4994451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76128" y="6520259"/>
            <a:ext cx="4184104" cy="365125"/>
          </a:xfrm>
        </p:spPr>
        <p:txBody>
          <a:bodyPr/>
          <a:lstStyle/>
          <a:p>
            <a:r>
              <a:rPr lang="fr-FR" dirty="0" smtClean="0"/>
              <a:t>Propriété de Franchisé Gagnant SAS  Copyright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La face cachée de l’iceberg !</a:t>
            </a:r>
            <a:endParaRPr lang="fr-FR" sz="3600" cap="small" dirty="0"/>
          </a:p>
        </p:txBody>
      </p:sp>
      <p:pic>
        <p:nvPicPr>
          <p:cNvPr id="6" name="Espace réservé du contenu 5" descr="iceber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060" y="1700808"/>
            <a:ext cx="8415412" cy="4367057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fr-FR" cap="small" dirty="0" smtClean="0"/>
              <a:t>La règle des 5 %</a:t>
            </a:r>
            <a:endParaRPr lang="fr-FR" cap="small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715F34-3817-4C97-8507-DF70A1BC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9B715F34-3817-4C97-8507-DF70A1BC0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9B715F34-3817-4C97-8507-DF70A1BC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9B715F34-3817-4C97-8507-DF70A1BC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771E04-084E-48F7-9447-5ED511AB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C771E04-084E-48F7-9447-5ED511ABB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C771E04-084E-48F7-9447-5ED511AB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C771E04-084E-48F7-9447-5ED511AB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5FB897-55D8-41DB-8A6D-CD58D2DB6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95FB897-55D8-41DB-8A6D-CD58D2DB6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F95FB897-55D8-41DB-8A6D-CD58D2DB6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F95FB897-55D8-41DB-8A6D-CD58D2DB6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5A9A7C-E11C-478A-BBDB-1BDE098E9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805A9A7C-E11C-478A-BBDB-1BDE098E9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805A9A7C-E11C-478A-BBDB-1BDE098E9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805A9A7C-E11C-478A-BBDB-1BDE098E9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B88789-10BB-4F24-A500-0C29005A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EB88789-10BB-4F24-A500-0C29005A7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8EB88789-10BB-4F24-A500-0C29005A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8EB88789-10BB-4F24-A500-0C29005A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4B9140-027F-4E87-8207-463D4C92F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894B9140-027F-4E87-8207-463D4C92F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894B9140-027F-4E87-8207-463D4C92F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894B9140-027F-4E87-8207-463D4C92F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CAF97-2002-4642-AA08-E819E545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8C9CAF97-2002-4642-AA08-E819E5451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8C9CAF97-2002-4642-AA08-E819E545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8C9CAF97-2002-4642-AA08-E819E545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cap="small" dirty="0" smtClean="0"/>
              <a:t>Les 4 familles d’outils de votre réussite</a:t>
            </a:r>
            <a:endParaRPr lang="fr-FR" sz="3600" cap="small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FFF-2FEB-4575-BA8B-58F93BEC7AEF}" type="datetime1">
              <a:rPr lang="fr-FR" smtClean="0"/>
              <a:pPr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Propriété de Franchisé Gagnant SAS  Copyright 2014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572228-37A3-4615-97D4-265ECE070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9572228-37A3-4615-97D4-265ECE070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9572228-37A3-4615-97D4-265ECE070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29572228-37A3-4615-97D4-265ECE070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EC52B-D0FB-47B8-A71D-7FA1266A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97EC52B-D0FB-47B8-A71D-7FA1266A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97EC52B-D0FB-47B8-A71D-7FA1266A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97EC52B-D0FB-47B8-A71D-7FA1266A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77BF9E-1B14-4915-BF3F-62F882436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3277BF9E-1B14-4915-BF3F-62F882436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3277BF9E-1B14-4915-BF3F-62F882436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277BF9E-1B14-4915-BF3F-62F882436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2F16B9-C29B-4EFD-901D-334CBD97B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82F16B9-C29B-4EFD-901D-334CBD97B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082F16B9-C29B-4EFD-901D-334CBD97B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82F16B9-C29B-4EFD-901D-334CBD97B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AB1D8-A4ED-4BE5-A4C9-A78FBC4F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F43AB1D8-A4ED-4BE5-A4C9-A78FBC4F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43AB1D8-A4ED-4BE5-A4C9-A78FBC4F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43AB1D8-A4ED-4BE5-A4C9-A78FBC4FB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862</Words>
  <Application>Microsoft Office PowerPoint</Application>
  <PresentationFormat>Affichage à l'écran (4:3)</PresentationFormat>
  <Paragraphs>180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LES OUTILS DE LA REUSSITE</vt:lpstr>
      <vt:lpstr>Une complémentarité Inédite</vt:lpstr>
      <vt:lpstr>Diapositive 3</vt:lpstr>
      <vt:lpstr>Diapositive 4</vt:lpstr>
      <vt:lpstr>L’ouvrage Franchisé Gagnant, une histoire !</vt:lpstr>
      <vt:lpstr>La face visible de l’iceberg</vt:lpstr>
      <vt:lpstr>La face cachée de l’iceberg !</vt:lpstr>
      <vt:lpstr>La règle des 5 %</vt:lpstr>
      <vt:lpstr>Les 4 familles d’outils de votre réussite</vt:lpstr>
      <vt:lpstr>Diapositive 10</vt:lpstr>
      <vt:lpstr>2. La maîtrise des besoins structurels de votre Franchise</vt:lpstr>
      <vt:lpstr>3. La maîtrise des leviers financiers nécessaires à ces besoins structurels</vt:lpstr>
      <vt:lpstr>4. Maîtrise du management de votre réseau et de vos décisions stratégiques</vt:lpstr>
      <vt:lpstr>Les leviers managériaux de la Franchise</vt:lpstr>
      <vt:lpstr>Les leviers managériaux de la Franchise</vt:lpstr>
      <vt:lpstr>Les leviers managériaux de la Franchise</vt:lpstr>
      <vt:lpstr>Les leviers managériaux de la Franchise</vt:lpstr>
      <vt:lpstr>Les leviers managériaux de la Franchise</vt:lpstr>
      <vt:lpstr>  Nous vous remercions de votre attention…  Vos questions sont les bienvenues !   Groupe Franchise gagnante  Engineering Franchise Partners Thierry Borde 01 40 54.89.09 06.66.90.80.25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sont les bons Franchisés qui font les bons Franchiseurs et réciproquement !</dc:title>
  <dc:creator>thierry</dc:creator>
  <cp:lastModifiedBy>thierry</cp:lastModifiedBy>
  <cp:revision>397</cp:revision>
  <dcterms:created xsi:type="dcterms:W3CDTF">2013-12-07T09:55:14Z</dcterms:created>
  <dcterms:modified xsi:type="dcterms:W3CDTF">2014-06-26T14:28:42Z</dcterms:modified>
</cp:coreProperties>
</file>