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6" r:id="rId3"/>
    <p:sldId id="324" r:id="rId4"/>
    <p:sldId id="325" r:id="rId5"/>
    <p:sldId id="337" r:id="rId6"/>
    <p:sldId id="329" r:id="rId7"/>
    <p:sldId id="326" r:id="rId8"/>
    <p:sldId id="332" r:id="rId9"/>
    <p:sldId id="333" r:id="rId10"/>
    <p:sldId id="327" r:id="rId11"/>
    <p:sldId id="334" r:id="rId12"/>
    <p:sldId id="335" r:id="rId13"/>
    <p:sldId id="328" r:id="rId14"/>
    <p:sldId id="330" r:id="rId15"/>
    <p:sldId id="33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16757-E1AD-49E8-875E-1DABFACAC16D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105FA983-4B45-4395-A825-1A6AF427DBB4}">
      <dgm:prSet phldrT="[Texte]"/>
      <dgm:spPr/>
      <dgm:t>
        <a:bodyPr/>
        <a:lstStyle/>
        <a:p>
          <a:r>
            <a:rPr lang="fr-FR" dirty="0" smtClean="0"/>
            <a:t>Facteurs porteurs</a:t>
          </a:r>
          <a:endParaRPr lang="fr-FR" dirty="0"/>
        </a:p>
      </dgm:t>
    </dgm:pt>
    <dgm:pt modelId="{4BAD0EE6-62F0-431A-A519-8DCA7D2360AD}" type="parTrans" cxnId="{E4BA0B11-453E-48C8-873C-5C9D1BDC1A0B}">
      <dgm:prSet/>
      <dgm:spPr/>
      <dgm:t>
        <a:bodyPr/>
        <a:lstStyle/>
        <a:p>
          <a:endParaRPr lang="fr-FR"/>
        </a:p>
      </dgm:t>
    </dgm:pt>
    <dgm:pt modelId="{771089AE-B462-4271-991A-7FC114047332}" type="sibTrans" cxnId="{E4BA0B11-453E-48C8-873C-5C9D1BDC1A0B}">
      <dgm:prSet/>
      <dgm:spPr/>
      <dgm:t>
        <a:bodyPr/>
        <a:lstStyle/>
        <a:p>
          <a:endParaRPr lang="fr-FR"/>
        </a:p>
      </dgm:t>
    </dgm:pt>
    <dgm:pt modelId="{5ECC3EE7-C3BE-4DC5-B026-52E80288C8FB}">
      <dgm:prSet phldrT="[Texte]"/>
      <dgm:spPr/>
      <dgm:t>
        <a:bodyPr/>
        <a:lstStyle/>
        <a:p>
          <a:r>
            <a:rPr lang="fr-FR" dirty="0" smtClean="0"/>
            <a:t>Marché </a:t>
          </a:r>
          <a:endParaRPr lang="fr-FR" dirty="0"/>
        </a:p>
      </dgm:t>
    </dgm:pt>
    <dgm:pt modelId="{92B0297E-AC4C-4B6F-9FC1-B0AED960B503}" type="parTrans" cxnId="{D18812C3-15E6-4746-95BB-128DFC04DB4D}">
      <dgm:prSet/>
      <dgm:spPr/>
      <dgm:t>
        <a:bodyPr/>
        <a:lstStyle/>
        <a:p>
          <a:endParaRPr lang="fr-FR"/>
        </a:p>
      </dgm:t>
    </dgm:pt>
    <dgm:pt modelId="{0713BF35-DE64-40D4-A14A-9B315D4F2A83}" type="sibTrans" cxnId="{D18812C3-15E6-4746-95BB-128DFC04DB4D}">
      <dgm:prSet/>
      <dgm:spPr/>
      <dgm:t>
        <a:bodyPr/>
        <a:lstStyle/>
        <a:p>
          <a:endParaRPr lang="fr-FR"/>
        </a:p>
      </dgm:t>
    </dgm:pt>
    <dgm:pt modelId="{57979366-CAAD-49C9-A3A4-DFDA5FA7E1A7}">
      <dgm:prSet phldrT="[Texte]"/>
      <dgm:spPr/>
      <dgm:t>
        <a:bodyPr/>
        <a:lstStyle/>
        <a:p>
          <a:r>
            <a:rPr lang="fr-FR" dirty="0" smtClean="0"/>
            <a:t>Cadre légal</a:t>
          </a:r>
          <a:endParaRPr lang="fr-FR" dirty="0"/>
        </a:p>
      </dgm:t>
    </dgm:pt>
    <dgm:pt modelId="{D9995ACD-6176-46A5-82AF-119056C524E7}" type="parTrans" cxnId="{8B1E5DAE-DFEB-4EC6-A16B-6321078540F8}">
      <dgm:prSet/>
      <dgm:spPr/>
      <dgm:t>
        <a:bodyPr/>
        <a:lstStyle/>
        <a:p>
          <a:endParaRPr lang="fr-FR"/>
        </a:p>
      </dgm:t>
    </dgm:pt>
    <dgm:pt modelId="{A5760B26-293C-4413-B647-23FF082C3C86}" type="sibTrans" cxnId="{8B1E5DAE-DFEB-4EC6-A16B-6321078540F8}">
      <dgm:prSet/>
      <dgm:spPr/>
      <dgm:t>
        <a:bodyPr/>
        <a:lstStyle/>
        <a:p>
          <a:endParaRPr lang="fr-FR"/>
        </a:p>
      </dgm:t>
    </dgm:pt>
    <dgm:pt modelId="{3D5D44C0-1FEF-46F3-B4C4-28E4AA5BA3F6}">
      <dgm:prSet phldrT="[Texte]"/>
      <dgm:spPr/>
      <dgm:t>
        <a:bodyPr/>
        <a:lstStyle/>
        <a:p>
          <a:r>
            <a:rPr lang="fr-FR" dirty="0" smtClean="0"/>
            <a:t>Facteurs contingents</a:t>
          </a:r>
          <a:endParaRPr lang="fr-FR" dirty="0"/>
        </a:p>
      </dgm:t>
    </dgm:pt>
    <dgm:pt modelId="{D53796F7-E1F3-4F02-8A89-41068FD10B43}" type="parTrans" cxnId="{44252059-98A1-4FCF-B9D6-9CF456A48C4F}">
      <dgm:prSet/>
      <dgm:spPr/>
      <dgm:t>
        <a:bodyPr/>
        <a:lstStyle/>
        <a:p>
          <a:endParaRPr lang="fr-FR"/>
        </a:p>
      </dgm:t>
    </dgm:pt>
    <dgm:pt modelId="{B433B0D8-56FF-4262-AC46-6CC260663A8E}" type="sibTrans" cxnId="{44252059-98A1-4FCF-B9D6-9CF456A48C4F}">
      <dgm:prSet/>
      <dgm:spPr/>
      <dgm:t>
        <a:bodyPr/>
        <a:lstStyle/>
        <a:p>
          <a:endParaRPr lang="fr-FR"/>
        </a:p>
      </dgm:t>
    </dgm:pt>
    <dgm:pt modelId="{BA54EC11-2FE9-4DE5-9202-7E3C0A0B9FB9}">
      <dgm:prSet phldrT="[Texte]"/>
      <dgm:spPr/>
      <dgm:t>
        <a:bodyPr/>
        <a:lstStyle/>
        <a:p>
          <a:r>
            <a:rPr lang="fr-FR" dirty="0" smtClean="0"/>
            <a:t>Humaines </a:t>
          </a:r>
          <a:endParaRPr lang="fr-FR" dirty="0"/>
        </a:p>
      </dgm:t>
    </dgm:pt>
    <dgm:pt modelId="{44D25093-A137-4D0E-90D5-0A97E3DCE4E8}" type="parTrans" cxnId="{79DA1526-06FD-410E-AC02-D8DD180417A9}">
      <dgm:prSet/>
      <dgm:spPr/>
      <dgm:t>
        <a:bodyPr/>
        <a:lstStyle/>
        <a:p>
          <a:endParaRPr lang="fr-FR"/>
        </a:p>
      </dgm:t>
    </dgm:pt>
    <dgm:pt modelId="{BE47A972-821E-47A9-987B-7EA1A959E05A}" type="sibTrans" cxnId="{79DA1526-06FD-410E-AC02-D8DD180417A9}">
      <dgm:prSet/>
      <dgm:spPr/>
      <dgm:t>
        <a:bodyPr/>
        <a:lstStyle/>
        <a:p>
          <a:endParaRPr lang="fr-FR"/>
        </a:p>
      </dgm:t>
    </dgm:pt>
    <dgm:pt modelId="{FB2F1D26-1B6B-4E0C-8C58-59CB4813D94B}">
      <dgm:prSet phldrT="[Texte]"/>
      <dgm:spPr/>
      <dgm:t>
        <a:bodyPr/>
        <a:lstStyle/>
        <a:p>
          <a:r>
            <a:rPr lang="fr-FR" dirty="0" smtClean="0"/>
            <a:t>Lourdeurs Administratives </a:t>
          </a:r>
          <a:endParaRPr lang="fr-FR" dirty="0"/>
        </a:p>
      </dgm:t>
    </dgm:pt>
    <dgm:pt modelId="{51E5BB9C-6FE8-400A-9909-8BC245FBF64A}" type="parTrans" cxnId="{CF84E373-147B-42A6-A98B-63CF5CEB5783}">
      <dgm:prSet/>
      <dgm:spPr/>
      <dgm:t>
        <a:bodyPr/>
        <a:lstStyle/>
        <a:p>
          <a:endParaRPr lang="fr-FR"/>
        </a:p>
      </dgm:t>
    </dgm:pt>
    <dgm:pt modelId="{BE60C30C-0DD7-4F90-9190-B02487F788FF}" type="sibTrans" cxnId="{CF84E373-147B-42A6-A98B-63CF5CEB5783}">
      <dgm:prSet/>
      <dgm:spPr/>
      <dgm:t>
        <a:bodyPr/>
        <a:lstStyle/>
        <a:p>
          <a:endParaRPr lang="fr-FR"/>
        </a:p>
      </dgm:t>
    </dgm:pt>
    <dgm:pt modelId="{97204828-FEBD-4F2B-8FBA-AB3FBC485C0D}">
      <dgm:prSet phldrT="[Texte]"/>
      <dgm:spPr/>
      <dgm:t>
        <a:bodyPr/>
        <a:lstStyle/>
        <a:p>
          <a:r>
            <a:rPr lang="fr-FR" dirty="0" smtClean="0"/>
            <a:t>Stratégies Gagnantes</a:t>
          </a:r>
          <a:endParaRPr lang="fr-FR" dirty="0"/>
        </a:p>
      </dgm:t>
    </dgm:pt>
    <dgm:pt modelId="{F7C92D89-6295-48EC-A984-A08127A3B7C3}" type="parTrans" cxnId="{46B48F4B-EFC0-41C9-9426-9F843CCDFE73}">
      <dgm:prSet/>
      <dgm:spPr/>
      <dgm:t>
        <a:bodyPr/>
        <a:lstStyle/>
        <a:p>
          <a:endParaRPr lang="fr-FR"/>
        </a:p>
      </dgm:t>
    </dgm:pt>
    <dgm:pt modelId="{927B2F53-C3B9-4004-9B0E-38FEAE8C15A1}" type="sibTrans" cxnId="{46B48F4B-EFC0-41C9-9426-9F843CCDFE73}">
      <dgm:prSet/>
      <dgm:spPr/>
      <dgm:t>
        <a:bodyPr/>
        <a:lstStyle/>
        <a:p>
          <a:endParaRPr lang="fr-FR"/>
        </a:p>
      </dgm:t>
    </dgm:pt>
    <dgm:pt modelId="{507C82EF-AE41-4E90-B156-045A86855895}">
      <dgm:prSet phldrT="[Texte]"/>
      <dgm:spPr/>
      <dgm:t>
        <a:bodyPr/>
        <a:lstStyle/>
        <a:p>
          <a:r>
            <a:rPr lang="fr-FR" dirty="0" smtClean="0"/>
            <a:t>Les préalables </a:t>
          </a:r>
          <a:endParaRPr lang="fr-FR" dirty="0"/>
        </a:p>
      </dgm:t>
    </dgm:pt>
    <dgm:pt modelId="{C7019D51-56BC-4AC1-A80B-E30E7C51DF5B}" type="parTrans" cxnId="{87F35133-C291-4219-A99A-F0EE85B79DCC}">
      <dgm:prSet/>
      <dgm:spPr/>
      <dgm:t>
        <a:bodyPr/>
        <a:lstStyle/>
        <a:p>
          <a:endParaRPr lang="fr-FR"/>
        </a:p>
      </dgm:t>
    </dgm:pt>
    <dgm:pt modelId="{D2E9CEB3-DAC0-4262-B9BE-1216CE64683D}" type="sibTrans" cxnId="{87F35133-C291-4219-A99A-F0EE85B79DCC}">
      <dgm:prSet/>
      <dgm:spPr/>
      <dgm:t>
        <a:bodyPr/>
        <a:lstStyle/>
        <a:p>
          <a:endParaRPr lang="fr-FR"/>
        </a:p>
      </dgm:t>
    </dgm:pt>
    <dgm:pt modelId="{D64988AE-FD06-40F6-97E7-5BF355066F2E}">
      <dgm:prSet phldrT="[Texte]"/>
      <dgm:spPr/>
      <dgm:t>
        <a:bodyPr/>
        <a:lstStyle/>
        <a:p>
          <a:r>
            <a:rPr lang="fr-FR" dirty="0" smtClean="0"/>
            <a:t>Implantation </a:t>
          </a:r>
          <a:endParaRPr lang="fr-FR" dirty="0"/>
        </a:p>
      </dgm:t>
    </dgm:pt>
    <dgm:pt modelId="{AA15548E-FBBD-4732-B00E-62F93F6CF77B}" type="parTrans" cxnId="{1D6AB0AB-5E9B-4FD9-939F-ADF4FDC3CA9A}">
      <dgm:prSet/>
      <dgm:spPr/>
      <dgm:t>
        <a:bodyPr/>
        <a:lstStyle/>
        <a:p>
          <a:endParaRPr lang="fr-FR"/>
        </a:p>
      </dgm:t>
    </dgm:pt>
    <dgm:pt modelId="{115543DE-5804-46B5-8B62-A26BB7E46BB7}" type="sibTrans" cxnId="{1D6AB0AB-5E9B-4FD9-939F-ADF4FDC3CA9A}">
      <dgm:prSet/>
      <dgm:spPr/>
      <dgm:t>
        <a:bodyPr/>
        <a:lstStyle/>
        <a:p>
          <a:endParaRPr lang="fr-FR"/>
        </a:p>
      </dgm:t>
    </dgm:pt>
    <dgm:pt modelId="{FEBBC5E5-6119-40F5-B134-0B23A5FB785F}">
      <dgm:prSet/>
      <dgm:spPr/>
      <dgm:t>
        <a:bodyPr/>
        <a:lstStyle/>
        <a:p>
          <a:r>
            <a:rPr lang="fr-FR" dirty="0" smtClean="0"/>
            <a:t>Environnement socio-éco</a:t>
          </a:r>
          <a:endParaRPr lang="fr-FR" dirty="0"/>
        </a:p>
      </dgm:t>
    </dgm:pt>
    <dgm:pt modelId="{19CE96C4-3AA4-4818-BB30-00011A6D27A0}" type="parTrans" cxnId="{265DF4ED-E73B-42A6-9AB3-89064CD9BB1B}">
      <dgm:prSet/>
      <dgm:spPr/>
      <dgm:t>
        <a:bodyPr/>
        <a:lstStyle/>
        <a:p>
          <a:endParaRPr lang="fr-FR"/>
        </a:p>
      </dgm:t>
    </dgm:pt>
    <dgm:pt modelId="{A9BF481B-FA18-4DC0-BE1E-D72DFDE06F46}" type="sibTrans" cxnId="{265DF4ED-E73B-42A6-9AB3-89064CD9BB1B}">
      <dgm:prSet/>
      <dgm:spPr/>
      <dgm:t>
        <a:bodyPr/>
        <a:lstStyle/>
        <a:p>
          <a:endParaRPr lang="fr-FR"/>
        </a:p>
      </dgm:t>
    </dgm:pt>
    <dgm:pt modelId="{F8C8B068-3692-43CB-8D2E-66E1D35C1E94}">
      <dgm:prSet/>
      <dgm:spPr/>
      <dgm:t>
        <a:bodyPr/>
        <a:lstStyle/>
        <a:p>
          <a:r>
            <a:rPr lang="fr-FR" dirty="0" smtClean="0"/>
            <a:t>Logistiques </a:t>
          </a:r>
          <a:endParaRPr lang="fr-FR" dirty="0"/>
        </a:p>
      </dgm:t>
    </dgm:pt>
    <dgm:pt modelId="{1CBF232A-C1C4-4986-9B7C-4C88D779C696}" type="parTrans" cxnId="{40B968CB-9245-4D63-A682-BF5FD20DAD2D}">
      <dgm:prSet/>
      <dgm:spPr/>
      <dgm:t>
        <a:bodyPr/>
        <a:lstStyle/>
        <a:p>
          <a:endParaRPr lang="fr-FR"/>
        </a:p>
      </dgm:t>
    </dgm:pt>
    <dgm:pt modelId="{059D2632-3B9B-40FC-9F73-19C19F671C46}" type="sibTrans" cxnId="{40B968CB-9245-4D63-A682-BF5FD20DAD2D}">
      <dgm:prSet/>
      <dgm:spPr/>
      <dgm:t>
        <a:bodyPr/>
        <a:lstStyle/>
        <a:p>
          <a:endParaRPr lang="fr-FR"/>
        </a:p>
      </dgm:t>
    </dgm:pt>
    <dgm:pt modelId="{71EBB7CC-780D-4970-9EE6-9F5DE641F9AB}">
      <dgm:prSet/>
      <dgm:spPr/>
      <dgm:t>
        <a:bodyPr/>
        <a:lstStyle/>
        <a:p>
          <a:r>
            <a:rPr lang="fr-FR" dirty="0" smtClean="0"/>
            <a:t>Ce que CIOA peut faire pour vous</a:t>
          </a:r>
          <a:endParaRPr lang="fr-FR" dirty="0"/>
        </a:p>
      </dgm:t>
    </dgm:pt>
    <dgm:pt modelId="{750EB451-E1D7-4F87-9CB8-0667EFE1A7C2}" type="parTrans" cxnId="{FE58470C-0558-4DD7-AAAA-04D756080D7E}">
      <dgm:prSet/>
      <dgm:spPr/>
      <dgm:t>
        <a:bodyPr/>
        <a:lstStyle/>
        <a:p>
          <a:endParaRPr lang="fr-FR"/>
        </a:p>
      </dgm:t>
    </dgm:pt>
    <dgm:pt modelId="{9802F6F1-7DDE-40BA-881C-C1DFD4288DFC}" type="sibTrans" cxnId="{FE58470C-0558-4DD7-AAAA-04D756080D7E}">
      <dgm:prSet/>
      <dgm:spPr/>
      <dgm:t>
        <a:bodyPr/>
        <a:lstStyle/>
        <a:p>
          <a:endParaRPr lang="fr-FR"/>
        </a:p>
      </dgm:t>
    </dgm:pt>
    <dgm:pt modelId="{8386D243-9E8A-465F-A6F8-3F0E77267D53}" type="pres">
      <dgm:prSet presAssocID="{B1816757-E1AD-49E8-875E-1DABFACAC16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F5296A5-293C-4398-AE51-3C4ABA08767E}" type="pres">
      <dgm:prSet presAssocID="{105FA983-4B45-4395-A825-1A6AF427DBB4}" presName="horFlow" presStyleCnt="0"/>
      <dgm:spPr/>
    </dgm:pt>
    <dgm:pt modelId="{45176424-DE71-4422-ADC3-8E05BF920E25}" type="pres">
      <dgm:prSet presAssocID="{105FA983-4B45-4395-A825-1A6AF427DBB4}" presName="bigChev" presStyleLbl="node1" presStyleIdx="0" presStyleCnt="3"/>
      <dgm:spPr/>
      <dgm:t>
        <a:bodyPr/>
        <a:lstStyle/>
        <a:p>
          <a:endParaRPr lang="fr-FR"/>
        </a:p>
      </dgm:t>
    </dgm:pt>
    <dgm:pt modelId="{0FF87BCE-9902-42C1-9B87-1CC580108030}" type="pres">
      <dgm:prSet presAssocID="{92B0297E-AC4C-4B6F-9FC1-B0AED960B503}" presName="parTrans" presStyleCnt="0"/>
      <dgm:spPr/>
    </dgm:pt>
    <dgm:pt modelId="{2297654F-B8A1-4BBA-9E44-F0B9D7FA07D9}" type="pres">
      <dgm:prSet presAssocID="{5ECC3EE7-C3BE-4DC5-B026-52E80288C8FB}" presName="node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1F5F24-8A4C-4AA3-8B69-3494DF1C34C2}" type="pres">
      <dgm:prSet presAssocID="{0713BF35-DE64-40D4-A14A-9B315D4F2A83}" presName="sibTrans" presStyleCnt="0"/>
      <dgm:spPr/>
    </dgm:pt>
    <dgm:pt modelId="{E60F2ED8-6384-4E6D-9426-E38025B491D0}" type="pres">
      <dgm:prSet presAssocID="{57979366-CAAD-49C9-A3A4-DFDA5FA7E1A7}" presName="node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02C63D-E839-46AF-8B0D-756E006E35CE}" type="pres">
      <dgm:prSet presAssocID="{A5760B26-293C-4413-B647-23FF082C3C86}" presName="sibTrans" presStyleCnt="0"/>
      <dgm:spPr/>
    </dgm:pt>
    <dgm:pt modelId="{823476A6-59AA-4C67-8659-E14528625370}" type="pres">
      <dgm:prSet presAssocID="{FEBBC5E5-6119-40F5-B134-0B23A5FB785F}" presName="node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5DCD44-8700-4689-BF0B-F12349DF8001}" type="pres">
      <dgm:prSet presAssocID="{105FA983-4B45-4395-A825-1A6AF427DBB4}" presName="vSp" presStyleCnt="0"/>
      <dgm:spPr/>
    </dgm:pt>
    <dgm:pt modelId="{4F31EF14-32FC-43B8-9767-444DF29413D3}" type="pres">
      <dgm:prSet presAssocID="{3D5D44C0-1FEF-46F3-B4C4-28E4AA5BA3F6}" presName="horFlow" presStyleCnt="0"/>
      <dgm:spPr/>
    </dgm:pt>
    <dgm:pt modelId="{6138D121-AC7C-44CE-BCE8-21DA9047E68E}" type="pres">
      <dgm:prSet presAssocID="{3D5D44C0-1FEF-46F3-B4C4-28E4AA5BA3F6}" presName="bigChev" presStyleLbl="node1" presStyleIdx="1" presStyleCnt="3"/>
      <dgm:spPr/>
      <dgm:t>
        <a:bodyPr/>
        <a:lstStyle/>
        <a:p>
          <a:endParaRPr lang="fr-FR"/>
        </a:p>
      </dgm:t>
    </dgm:pt>
    <dgm:pt modelId="{4B359668-74B6-445D-86E6-562CDB02248B}" type="pres">
      <dgm:prSet presAssocID="{44D25093-A137-4D0E-90D5-0A97E3DCE4E8}" presName="parTrans" presStyleCnt="0"/>
      <dgm:spPr/>
    </dgm:pt>
    <dgm:pt modelId="{44CA6ECC-CA3B-4306-B513-B81B629B2AF1}" type="pres">
      <dgm:prSet presAssocID="{BA54EC11-2FE9-4DE5-9202-7E3C0A0B9FB9}" presName="node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055BC9-678B-4D6B-AA30-8705D63E3643}" type="pres">
      <dgm:prSet presAssocID="{BE47A972-821E-47A9-987B-7EA1A959E05A}" presName="sibTrans" presStyleCnt="0"/>
      <dgm:spPr/>
    </dgm:pt>
    <dgm:pt modelId="{E00113F8-2A8F-42BD-AEC9-003B010411CE}" type="pres">
      <dgm:prSet presAssocID="{FB2F1D26-1B6B-4E0C-8C58-59CB4813D94B}" presName="node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5A0848-5D4E-45B5-A04C-DAEFCF70D851}" type="pres">
      <dgm:prSet presAssocID="{BE60C30C-0DD7-4F90-9190-B02487F788FF}" presName="sibTrans" presStyleCnt="0"/>
      <dgm:spPr/>
    </dgm:pt>
    <dgm:pt modelId="{FABA6658-5D72-47DF-BFFF-E4A861A0831D}" type="pres">
      <dgm:prSet presAssocID="{F8C8B068-3692-43CB-8D2E-66E1D35C1E94}" presName="node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EFEF27-860B-4AE2-873B-F42343065E81}" type="pres">
      <dgm:prSet presAssocID="{3D5D44C0-1FEF-46F3-B4C4-28E4AA5BA3F6}" presName="vSp" presStyleCnt="0"/>
      <dgm:spPr/>
    </dgm:pt>
    <dgm:pt modelId="{AB296D6F-A4D7-4816-A398-AE8291AD31C0}" type="pres">
      <dgm:prSet presAssocID="{97204828-FEBD-4F2B-8FBA-AB3FBC485C0D}" presName="horFlow" presStyleCnt="0"/>
      <dgm:spPr/>
    </dgm:pt>
    <dgm:pt modelId="{BEACAEAD-747B-4FD2-A43A-7FE5090C12E6}" type="pres">
      <dgm:prSet presAssocID="{97204828-FEBD-4F2B-8FBA-AB3FBC485C0D}" presName="bigChev" presStyleLbl="node1" presStyleIdx="2" presStyleCnt="3"/>
      <dgm:spPr/>
      <dgm:t>
        <a:bodyPr/>
        <a:lstStyle/>
        <a:p>
          <a:endParaRPr lang="fr-FR"/>
        </a:p>
      </dgm:t>
    </dgm:pt>
    <dgm:pt modelId="{36766A80-6692-44C7-B021-BB95CB4B10DF}" type="pres">
      <dgm:prSet presAssocID="{C7019D51-56BC-4AC1-A80B-E30E7C51DF5B}" presName="parTrans" presStyleCnt="0"/>
      <dgm:spPr/>
    </dgm:pt>
    <dgm:pt modelId="{23370511-96C0-4126-982D-A8185090FE72}" type="pres">
      <dgm:prSet presAssocID="{507C82EF-AE41-4E90-B156-045A86855895}" presName="node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9F6BE-89CF-4A28-B2CB-CDBC60DA7A80}" type="pres">
      <dgm:prSet presAssocID="{D2E9CEB3-DAC0-4262-B9BE-1216CE64683D}" presName="sibTrans" presStyleCnt="0"/>
      <dgm:spPr/>
    </dgm:pt>
    <dgm:pt modelId="{4C29DC9C-11B9-45A7-861F-207914891827}" type="pres">
      <dgm:prSet presAssocID="{D64988AE-FD06-40F6-97E7-5BF355066F2E}" presName="node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F77723-A17D-4A48-A157-D2A64FFC0B88}" type="pres">
      <dgm:prSet presAssocID="{115543DE-5804-46B5-8B62-A26BB7E46BB7}" presName="sibTrans" presStyleCnt="0"/>
      <dgm:spPr/>
    </dgm:pt>
    <dgm:pt modelId="{EA43A041-A1F8-4824-89A7-695EBC61CB0F}" type="pres">
      <dgm:prSet presAssocID="{71EBB7CC-780D-4970-9EE6-9F5DE641F9AB}" presName="node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A8D022B-CC42-4687-8FAC-D70726854F17}" type="presOf" srcId="{97204828-FEBD-4F2B-8FBA-AB3FBC485C0D}" destId="{BEACAEAD-747B-4FD2-A43A-7FE5090C12E6}" srcOrd="0" destOrd="0" presId="urn:microsoft.com/office/officeart/2005/8/layout/lProcess3"/>
    <dgm:cxn modelId="{9765B593-2CB4-4A19-8BE3-7F2C312BA403}" type="presOf" srcId="{507C82EF-AE41-4E90-B156-045A86855895}" destId="{23370511-96C0-4126-982D-A8185090FE72}" srcOrd="0" destOrd="0" presId="urn:microsoft.com/office/officeart/2005/8/layout/lProcess3"/>
    <dgm:cxn modelId="{46B48F4B-EFC0-41C9-9426-9F843CCDFE73}" srcId="{B1816757-E1AD-49E8-875E-1DABFACAC16D}" destId="{97204828-FEBD-4F2B-8FBA-AB3FBC485C0D}" srcOrd="2" destOrd="0" parTransId="{F7C92D89-6295-48EC-A984-A08127A3B7C3}" sibTransId="{927B2F53-C3B9-4004-9B0E-38FEAE8C15A1}"/>
    <dgm:cxn modelId="{5D0E2194-04BF-4006-9F48-FDC67712E6A4}" type="presOf" srcId="{71EBB7CC-780D-4970-9EE6-9F5DE641F9AB}" destId="{EA43A041-A1F8-4824-89A7-695EBC61CB0F}" srcOrd="0" destOrd="0" presId="urn:microsoft.com/office/officeart/2005/8/layout/lProcess3"/>
    <dgm:cxn modelId="{A507D7D5-2710-4E87-8493-AA30E4A15BC4}" type="presOf" srcId="{3D5D44C0-1FEF-46F3-B4C4-28E4AA5BA3F6}" destId="{6138D121-AC7C-44CE-BCE8-21DA9047E68E}" srcOrd="0" destOrd="0" presId="urn:microsoft.com/office/officeart/2005/8/layout/lProcess3"/>
    <dgm:cxn modelId="{30610FA9-5FA9-42C6-B403-0A665F48C5B0}" type="presOf" srcId="{5ECC3EE7-C3BE-4DC5-B026-52E80288C8FB}" destId="{2297654F-B8A1-4BBA-9E44-F0B9D7FA07D9}" srcOrd="0" destOrd="0" presId="urn:microsoft.com/office/officeart/2005/8/layout/lProcess3"/>
    <dgm:cxn modelId="{FEDA4ADA-1175-4C52-8123-C9593B880984}" type="presOf" srcId="{105FA983-4B45-4395-A825-1A6AF427DBB4}" destId="{45176424-DE71-4422-ADC3-8E05BF920E25}" srcOrd="0" destOrd="0" presId="urn:microsoft.com/office/officeart/2005/8/layout/lProcess3"/>
    <dgm:cxn modelId="{8B1E5DAE-DFEB-4EC6-A16B-6321078540F8}" srcId="{105FA983-4B45-4395-A825-1A6AF427DBB4}" destId="{57979366-CAAD-49C9-A3A4-DFDA5FA7E1A7}" srcOrd="1" destOrd="0" parTransId="{D9995ACD-6176-46A5-82AF-119056C524E7}" sibTransId="{A5760B26-293C-4413-B647-23FF082C3C86}"/>
    <dgm:cxn modelId="{87F35133-C291-4219-A99A-F0EE85B79DCC}" srcId="{97204828-FEBD-4F2B-8FBA-AB3FBC485C0D}" destId="{507C82EF-AE41-4E90-B156-045A86855895}" srcOrd="0" destOrd="0" parTransId="{C7019D51-56BC-4AC1-A80B-E30E7C51DF5B}" sibTransId="{D2E9CEB3-DAC0-4262-B9BE-1216CE64683D}"/>
    <dgm:cxn modelId="{C5F6BD62-9417-46AA-BE20-2F5D6779F46A}" type="presOf" srcId="{57979366-CAAD-49C9-A3A4-DFDA5FA7E1A7}" destId="{E60F2ED8-6384-4E6D-9426-E38025B491D0}" srcOrd="0" destOrd="0" presId="urn:microsoft.com/office/officeart/2005/8/layout/lProcess3"/>
    <dgm:cxn modelId="{FE58470C-0558-4DD7-AAAA-04D756080D7E}" srcId="{97204828-FEBD-4F2B-8FBA-AB3FBC485C0D}" destId="{71EBB7CC-780D-4970-9EE6-9F5DE641F9AB}" srcOrd="2" destOrd="0" parTransId="{750EB451-E1D7-4F87-9CB8-0667EFE1A7C2}" sibTransId="{9802F6F1-7DDE-40BA-881C-C1DFD4288DFC}"/>
    <dgm:cxn modelId="{AFF49E12-F1BB-407F-B913-A7FB6B5A46C5}" type="presOf" srcId="{F8C8B068-3692-43CB-8D2E-66E1D35C1E94}" destId="{FABA6658-5D72-47DF-BFFF-E4A861A0831D}" srcOrd="0" destOrd="0" presId="urn:microsoft.com/office/officeart/2005/8/layout/lProcess3"/>
    <dgm:cxn modelId="{D18812C3-15E6-4746-95BB-128DFC04DB4D}" srcId="{105FA983-4B45-4395-A825-1A6AF427DBB4}" destId="{5ECC3EE7-C3BE-4DC5-B026-52E80288C8FB}" srcOrd="0" destOrd="0" parTransId="{92B0297E-AC4C-4B6F-9FC1-B0AED960B503}" sibTransId="{0713BF35-DE64-40D4-A14A-9B315D4F2A83}"/>
    <dgm:cxn modelId="{83743B00-5EA5-4C3E-9F66-B7605B6733DB}" type="presOf" srcId="{FEBBC5E5-6119-40F5-B134-0B23A5FB785F}" destId="{823476A6-59AA-4C67-8659-E14528625370}" srcOrd="0" destOrd="0" presId="urn:microsoft.com/office/officeart/2005/8/layout/lProcess3"/>
    <dgm:cxn modelId="{40B968CB-9245-4D63-A682-BF5FD20DAD2D}" srcId="{3D5D44C0-1FEF-46F3-B4C4-28E4AA5BA3F6}" destId="{F8C8B068-3692-43CB-8D2E-66E1D35C1E94}" srcOrd="2" destOrd="0" parTransId="{1CBF232A-C1C4-4986-9B7C-4C88D779C696}" sibTransId="{059D2632-3B9B-40FC-9F73-19C19F671C46}"/>
    <dgm:cxn modelId="{04C4E3E5-D1A9-4A70-8AE8-0FB91ED8A787}" type="presOf" srcId="{FB2F1D26-1B6B-4E0C-8C58-59CB4813D94B}" destId="{E00113F8-2A8F-42BD-AEC9-003B010411CE}" srcOrd="0" destOrd="0" presId="urn:microsoft.com/office/officeart/2005/8/layout/lProcess3"/>
    <dgm:cxn modelId="{8ED14FD3-FAB9-467D-99B8-CAF4790A2BBE}" type="presOf" srcId="{B1816757-E1AD-49E8-875E-1DABFACAC16D}" destId="{8386D243-9E8A-465F-A6F8-3F0E77267D53}" srcOrd="0" destOrd="0" presId="urn:microsoft.com/office/officeart/2005/8/layout/lProcess3"/>
    <dgm:cxn modelId="{E4BA0B11-453E-48C8-873C-5C9D1BDC1A0B}" srcId="{B1816757-E1AD-49E8-875E-1DABFACAC16D}" destId="{105FA983-4B45-4395-A825-1A6AF427DBB4}" srcOrd="0" destOrd="0" parTransId="{4BAD0EE6-62F0-431A-A519-8DCA7D2360AD}" sibTransId="{771089AE-B462-4271-991A-7FC114047332}"/>
    <dgm:cxn modelId="{6F01A4CC-A965-4E9C-9F2F-C35A8A0565EE}" type="presOf" srcId="{D64988AE-FD06-40F6-97E7-5BF355066F2E}" destId="{4C29DC9C-11B9-45A7-861F-207914891827}" srcOrd="0" destOrd="0" presId="urn:microsoft.com/office/officeart/2005/8/layout/lProcess3"/>
    <dgm:cxn modelId="{44252059-98A1-4FCF-B9D6-9CF456A48C4F}" srcId="{B1816757-E1AD-49E8-875E-1DABFACAC16D}" destId="{3D5D44C0-1FEF-46F3-B4C4-28E4AA5BA3F6}" srcOrd="1" destOrd="0" parTransId="{D53796F7-E1F3-4F02-8A89-41068FD10B43}" sibTransId="{B433B0D8-56FF-4262-AC46-6CC260663A8E}"/>
    <dgm:cxn modelId="{CF84E373-147B-42A6-A98B-63CF5CEB5783}" srcId="{3D5D44C0-1FEF-46F3-B4C4-28E4AA5BA3F6}" destId="{FB2F1D26-1B6B-4E0C-8C58-59CB4813D94B}" srcOrd="1" destOrd="0" parTransId="{51E5BB9C-6FE8-400A-9909-8BC245FBF64A}" sibTransId="{BE60C30C-0DD7-4F90-9190-B02487F788FF}"/>
    <dgm:cxn modelId="{1D6AB0AB-5E9B-4FD9-939F-ADF4FDC3CA9A}" srcId="{97204828-FEBD-4F2B-8FBA-AB3FBC485C0D}" destId="{D64988AE-FD06-40F6-97E7-5BF355066F2E}" srcOrd="1" destOrd="0" parTransId="{AA15548E-FBBD-4732-B00E-62F93F6CF77B}" sibTransId="{115543DE-5804-46B5-8B62-A26BB7E46BB7}"/>
    <dgm:cxn modelId="{C1D9E3CD-7310-4E7D-B004-6A8A5EC03C34}" type="presOf" srcId="{BA54EC11-2FE9-4DE5-9202-7E3C0A0B9FB9}" destId="{44CA6ECC-CA3B-4306-B513-B81B629B2AF1}" srcOrd="0" destOrd="0" presId="urn:microsoft.com/office/officeart/2005/8/layout/lProcess3"/>
    <dgm:cxn modelId="{265DF4ED-E73B-42A6-9AB3-89064CD9BB1B}" srcId="{105FA983-4B45-4395-A825-1A6AF427DBB4}" destId="{FEBBC5E5-6119-40F5-B134-0B23A5FB785F}" srcOrd="2" destOrd="0" parTransId="{19CE96C4-3AA4-4818-BB30-00011A6D27A0}" sibTransId="{A9BF481B-FA18-4DC0-BE1E-D72DFDE06F46}"/>
    <dgm:cxn modelId="{79DA1526-06FD-410E-AC02-D8DD180417A9}" srcId="{3D5D44C0-1FEF-46F3-B4C4-28E4AA5BA3F6}" destId="{BA54EC11-2FE9-4DE5-9202-7E3C0A0B9FB9}" srcOrd="0" destOrd="0" parTransId="{44D25093-A137-4D0E-90D5-0A97E3DCE4E8}" sibTransId="{BE47A972-821E-47A9-987B-7EA1A959E05A}"/>
    <dgm:cxn modelId="{77AED63B-AA74-4CBB-9F8D-F4E527FD5B32}" type="presParOf" srcId="{8386D243-9E8A-465F-A6F8-3F0E77267D53}" destId="{BF5296A5-293C-4398-AE51-3C4ABA08767E}" srcOrd="0" destOrd="0" presId="urn:microsoft.com/office/officeart/2005/8/layout/lProcess3"/>
    <dgm:cxn modelId="{DD92D9A4-7A97-41E1-8F0C-DAF5C9BD405F}" type="presParOf" srcId="{BF5296A5-293C-4398-AE51-3C4ABA08767E}" destId="{45176424-DE71-4422-ADC3-8E05BF920E25}" srcOrd="0" destOrd="0" presId="urn:microsoft.com/office/officeart/2005/8/layout/lProcess3"/>
    <dgm:cxn modelId="{26330523-4C02-468F-BDC3-307EFE65CD59}" type="presParOf" srcId="{BF5296A5-293C-4398-AE51-3C4ABA08767E}" destId="{0FF87BCE-9902-42C1-9B87-1CC580108030}" srcOrd="1" destOrd="0" presId="urn:microsoft.com/office/officeart/2005/8/layout/lProcess3"/>
    <dgm:cxn modelId="{2235610E-D747-421E-8376-7ED640B43D9E}" type="presParOf" srcId="{BF5296A5-293C-4398-AE51-3C4ABA08767E}" destId="{2297654F-B8A1-4BBA-9E44-F0B9D7FA07D9}" srcOrd="2" destOrd="0" presId="urn:microsoft.com/office/officeart/2005/8/layout/lProcess3"/>
    <dgm:cxn modelId="{06EAAD83-BCAB-4455-804B-56F40421F130}" type="presParOf" srcId="{BF5296A5-293C-4398-AE51-3C4ABA08767E}" destId="{491F5F24-8A4C-4AA3-8B69-3494DF1C34C2}" srcOrd="3" destOrd="0" presId="urn:microsoft.com/office/officeart/2005/8/layout/lProcess3"/>
    <dgm:cxn modelId="{93EE4D28-CE06-485F-9351-9FDDD306C9CC}" type="presParOf" srcId="{BF5296A5-293C-4398-AE51-3C4ABA08767E}" destId="{E60F2ED8-6384-4E6D-9426-E38025B491D0}" srcOrd="4" destOrd="0" presId="urn:microsoft.com/office/officeart/2005/8/layout/lProcess3"/>
    <dgm:cxn modelId="{B690B861-24E1-4106-BA21-A314C720DD6E}" type="presParOf" srcId="{BF5296A5-293C-4398-AE51-3C4ABA08767E}" destId="{7602C63D-E839-46AF-8B0D-756E006E35CE}" srcOrd="5" destOrd="0" presId="urn:microsoft.com/office/officeart/2005/8/layout/lProcess3"/>
    <dgm:cxn modelId="{F467CBC0-FFC0-4FCF-80C6-F35A6984A429}" type="presParOf" srcId="{BF5296A5-293C-4398-AE51-3C4ABA08767E}" destId="{823476A6-59AA-4C67-8659-E14528625370}" srcOrd="6" destOrd="0" presId="urn:microsoft.com/office/officeart/2005/8/layout/lProcess3"/>
    <dgm:cxn modelId="{06A30BB5-2269-4610-9866-F52BC569B0C0}" type="presParOf" srcId="{8386D243-9E8A-465F-A6F8-3F0E77267D53}" destId="{975DCD44-8700-4689-BF0B-F12349DF8001}" srcOrd="1" destOrd="0" presId="urn:microsoft.com/office/officeart/2005/8/layout/lProcess3"/>
    <dgm:cxn modelId="{181FAB62-ABA6-491D-847A-409439EE4E91}" type="presParOf" srcId="{8386D243-9E8A-465F-A6F8-3F0E77267D53}" destId="{4F31EF14-32FC-43B8-9767-444DF29413D3}" srcOrd="2" destOrd="0" presId="urn:microsoft.com/office/officeart/2005/8/layout/lProcess3"/>
    <dgm:cxn modelId="{E6F9BDB2-EC0A-4EBD-99E7-7CDA599F9336}" type="presParOf" srcId="{4F31EF14-32FC-43B8-9767-444DF29413D3}" destId="{6138D121-AC7C-44CE-BCE8-21DA9047E68E}" srcOrd="0" destOrd="0" presId="urn:microsoft.com/office/officeart/2005/8/layout/lProcess3"/>
    <dgm:cxn modelId="{C2C1A111-74A3-463C-AD64-FEB9ED98EEE7}" type="presParOf" srcId="{4F31EF14-32FC-43B8-9767-444DF29413D3}" destId="{4B359668-74B6-445D-86E6-562CDB02248B}" srcOrd="1" destOrd="0" presId="urn:microsoft.com/office/officeart/2005/8/layout/lProcess3"/>
    <dgm:cxn modelId="{BA02DBC5-1DAE-4DC5-827F-DAEE9A738200}" type="presParOf" srcId="{4F31EF14-32FC-43B8-9767-444DF29413D3}" destId="{44CA6ECC-CA3B-4306-B513-B81B629B2AF1}" srcOrd="2" destOrd="0" presId="urn:microsoft.com/office/officeart/2005/8/layout/lProcess3"/>
    <dgm:cxn modelId="{86971D29-1672-4149-9597-5E1FB3C70FAC}" type="presParOf" srcId="{4F31EF14-32FC-43B8-9767-444DF29413D3}" destId="{92055BC9-678B-4D6B-AA30-8705D63E3643}" srcOrd="3" destOrd="0" presId="urn:microsoft.com/office/officeart/2005/8/layout/lProcess3"/>
    <dgm:cxn modelId="{B852F78C-477C-46C9-B67A-D3A0065E1255}" type="presParOf" srcId="{4F31EF14-32FC-43B8-9767-444DF29413D3}" destId="{E00113F8-2A8F-42BD-AEC9-003B010411CE}" srcOrd="4" destOrd="0" presId="urn:microsoft.com/office/officeart/2005/8/layout/lProcess3"/>
    <dgm:cxn modelId="{8D320D30-DD4A-4387-B9F0-B5D72493FCA8}" type="presParOf" srcId="{4F31EF14-32FC-43B8-9767-444DF29413D3}" destId="{9A5A0848-5D4E-45B5-A04C-DAEFCF70D851}" srcOrd="5" destOrd="0" presId="urn:microsoft.com/office/officeart/2005/8/layout/lProcess3"/>
    <dgm:cxn modelId="{1F836BD2-BAEC-4564-A223-DB81061CE184}" type="presParOf" srcId="{4F31EF14-32FC-43B8-9767-444DF29413D3}" destId="{FABA6658-5D72-47DF-BFFF-E4A861A0831D}" srcOrd="6" destOrd="0" presId="urn:microsoft.com/office/officeart/2005/8/layout/lProcess3"/>
    <dgm:cxn modelId="{94B913B1-26CD-44F7-AB75-01C8DD964232}" type="presParOf" srcId="{8386D243-9E8A-465F-A6F8-3F0E77267D53}" destId="{ABEFEF27-860B-4AE2-873B-F42343065E81}" srcOrd="3" destOrd="0" presId="urn:microsoft.com/office/officeart/2005/8/layout/lProcess3"/>
    <dgm:cxn modelId="{12A000F4-004D-4F24-B0EF-B8F3340169BD}" type="presParOf" srcId="{8386D243-9E8A-465F-A6F8-3F0E77267D53}" destId="{AB296D6F-A4D7-4816-A398-AE8291AD31C0}" srcOrd="4" destOrd="0" presId="urn:microsoft.com/office/officeart/2005/8/layout/lProcess3"/>
    <dgm:cxn modelId="{E86EAC65-DDFE-4540-88C1-3828B6954012}" type="presParOf" srcId="{AB296D6F-A4D7-4816-A398-AE8291AD31C0}" destId="{BEACAEAD-747B-4FD2-A43A-7FE5090C12E6}" srcOrd="0" destOrd="0" presId="urn:microsoft.com/office/officeart/2005/8/layout/lProcess3"/>
    <dgm:cxn modelId="{C2ED9A29-E753-4EF3-BDEC-15948CBC312C}" type="presParOf" srcId="{AB296D6F-A4D7-4816-A398-AE8291AD31C0}" destId="{36766A80-6692-44C7-B021-BB95CB4B10DF}" srcOrd="1" destOrd="0" presId="urn:microsoft.com/office/officeart/2005/8/layout/lProcess3"/>
    <dgm:cxn modelId="{9ABF20B9-AC7F-43DF-A079-7A987C12723F}" type="presParOf" srcId="{AB296D6F-A4D7-4816-A398-AE8291AD31C0}" destId="{23370511-96C0-4126-982D-A8185090FE72}" srcOrd="2" destOrd="0" presId="urn:microsoft.com/office/officeart/2005/8/layout/lProcess3"/>
    <dgm:cxn modelId="{B35A2A0A-9CD3-49AB-BF4D-9167A916310F}" type="presParOf" srcId="{AB296D6F-A4D7-4816-A398-AE8291AD31C0}" destId="{8A29F6BE-89CF-4A28-B2CB-CDBC60DA7A80}" srcOrd="3" destOrd="0" presId="urn:microsoft.com/office/officeart/2005/8/layout/lProcess3"/>
    <dgm:cxn modelId="{3551DC2A-36EC-4A94-80EE-5D5EF178C3CD}" type="presParOf" srcId="{AB296D6F-A4D7-4816-A398-AE8291AD31C0}" destId="{4C29DC9C-11B9-45A7-861F-207914891827}" srcOrd="4" destOrd="0" presId="urn:microsoft.com/office/officeart/2005/8/layout/lProcess3"/>
    <dgm:cxn modelId="{CD7FFE6A-8CE0-4007-951F-26D62C21E4EB}" type="presParOf" srcId="{AB296D6F-A4D7-4816-A398-AE8291AD31C0}" destId="{0CF77723-A17D-4A48-A157-D2A64FFC0B88}" srcOrd="5" destOrd="0" presId="urn:microsoft.com/office/officeart/2005/8/layout/lProcess3"/>
    <dgm:cxn modelId="{4DA21943-1B69-401A-938E-2BF7098F7127}" type="presParOf" srcId="{AB296D6F-A4D7-4816-A398-AE8291AD31C0}" destId="{EA43A041-A1F8-4824-89A7-695EBC61CB0F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Préalables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b="1" dirty="0" smtClean="0"/>
            <a:t>Trouver la </a:t>
          </a:r>
          <a:r>
            <a:rPr lang="fr-FR" b="1" dirty="0" smtClean="0"/>
            <a:t>perle rare  </a:t>
          </a:r>
          <a:endParaRPr lang="fr-FR" b="1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b="1" dirty="0" smtClean="0"/>
            <a:t>Réseaux et introduction</a:t>
          </a:r>
          <a:endParaRPr lang="fr-FR" b="1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b="1" dirty="0" smtClean="0"/>
            <a:t>négocier</a:t>
          </a:r>
          <a:endParaRPr lang="fr-FR" b="1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E37BD202-38C3-4E28-B1AE-499FF167A40D}">
      <dgm:prSet/>
      <dgm:spPr/>
      <dgm:t>
        <a:bodyPr/>
        <a:lstStyle/>
        <a:p>
          <a:r>
            <a:rPr lang="fr-FR" dirty="0" smtClean="0"/>
            <a:t>Implantation</a:t>
          </a:r>
          <a:endParaRPr lang="fr-FR" dirty="0"/>
        </a:p>
      </dgm:t>
    </dgm:pt>
    <dgm:pt modelId="{53E9299F-CE32-4236-8836-FE95583208E5}" type="parTrans" cxnId="{D592B05B-7E40-4C2A-99F8-36CF7B1E0E5E}">
      <dgm:prSet/>
      <dgm:spPr/>
      <dgm:t>
        <a:bodyPr/>
        <a:lstStyle/>
        <a:p>
          <a:endParaRPr lang="fr-FR"/>
        </a:p>
      </dgm:t>
    </dgm:pt>
    <dgm:pt modelId="{4C7CFC6C-9FB0-4796-842F-5EBE425BF2F5}" type="sibTrans" cxnId="{D592B05B-7E40-4C2A-99F8-36CF7B1E0E5E}">
      <dgm:prSet/>
      <dgm:spPr/>
      <dgm:t>
        <a:bodyPr/>
        <a:lstStyle/>
        <a:p>
          <a:endParaRPr lang="fr-FR"/>
        </a:p>
      </dgm:t>
    </dgm:pt>
    <dgm:pt modelId="{B5DB31F0-47F2-47D4-9A51-7440A3C7D68A}">
      <dgm:prSet/>
      <dgm:spPr/>
      <dgm:t>
        <a:bodyPr/>
        <a:lstStyle/>
        <a:p>
          <a:r>
            <a:rPr lang="fr-FR" dirty="0" smtClean="0"/>
            <a:t>CIOA vous accompagne</a:t>
          </a:r>
          <a:endParaRPr lang="fr-FR" dirty="0"/>
        </a:p>
      </dgm:t>
    </dgm:pt>
    <dgm:pt modelId="{DB97BD6D-B87F-44DC-93DB-FB4EE7684139}" type="parTrans" cxnId="{7B29BC70-722A-486F-8E96-3E8C5992305F}">
      <dgm:prSet/>
      <dgm:spPr/>
      <dgm:t>
        <a:bodyPr/>
        <a:lstStyle/>
        <a:p>
          <a:endParaRPr lang="fr-FR"/>
        </a:p>
      </dgm:t>
    </dgm:pt>
    <dgm:pt modelId="{4DDF6B0B-ECFF-4EAA-948D-A80422F18E48}" type="sibTrans" cxnId="{7B29BC70-722A-486F-8E96-3E8C5992305F}">
      <dgm:prSet/>
      <dgm:spPr/>
      <dgm:t>
        <a:bodyPr/>
        <a:lstStyle/>
        <a:p>
          <a:endParaRPr lang="fr-FR"/>
        </a:p>
      </dgm:t>
    </dgm:pt>
    <dgm:pt modelId="{84D1A671-1043-4112-A4DF-B7CC80D15BEB}">
      <dgm:prSet/>
      <dgm:spPr/>
      <dgm:t>
        <a:bodyPr/>
        <a:lstStyle/>
        <a:p>
          <a:r>
            <a:rPr lang="fr-FR" b="1" dirty="0" smtClean="0"/>
            <a:t>Cibler  1 milliard ou 100 millions  ?</a:t>
          </a:r>
          <a:endParaRPr lang="fr-FR" b="1" dirty="0"/>
        </a:p>
      </dgm:t>
    </dgm:pt>
    <dgm:pt modelId="{0295FCB5-8328-4C88-9D0E-67968B2DE234}" type="parTrans" cxnId="{D6BE83A6-4394-40A4-9231-6619277B857D}">
      <dgm:prSet/>
      <dgm:spPr/>
      <dgm:t>
        <a:bodyPr/>
        <a:lstStyle/>
        <a:p>
          <a:endParaRPr lang="fr-FR"/>
        </a:p>
      </dgm:t>
    </dgm:pt>
    <dgm:pt modelId="{E17714EA-FCE7-48DB-AF9D-EDC0CEF85BCF}" type="sibTrans" cxnId="{D6BE83A6-4394-40A4-9231-6619277B857D}">
      <dgm:prSet/>
      <dgm:spPr/>
      <dgm:t>
        <a:bodyPr/>
        <a:lstStyle/>
        <a:p>
          <a:endParaRPr lang="fr-FR"/>
        </a:p>
      </dgm:t>
    </dgm:pt>
    <dgm:pt modelId="{547503A0-703F-4CD3-9C76-7C39E25E3C9C}">
      <dgm:prSet/>
      <dgm:spPr/>
      <dgm:t>
        <a:bodyPr/>
        <a:lstStyle/>
        <a:p>
          <a:r>
            <a:rPr lang="fr-FR" b="1" dirty="0" smtClean="0"/>
            <a:t>Franchise à vendre pour marchés en demande</a:t>
          </a:r>
          <a:endParaRPr lang="fr-FR" b="1" dirty="0"/>
        </a:p>
      </dgm:t>
    </dgm:pt>
    <dgm:pt modelId="{07F660C4-21C0-4432-BF90-A328BE1F20D7}" type="parTrans" cxnId="{2B3C72B0-2E64-4AF0-9D28-CB39E6F2F7A5}">
      <dgm:prSet/>
      <dgm:spPr/>
      <dgm:t>
        <a:bodyPr/>
        <a:lstStyle/>
        <a:p>
          <a:endParaRPr lang="fr-FR"/>
        </a:p>
      </dgm:t>
    </dgm:pt>
    <dgm:pt modelId="{F4BE2DBF-15B2-4B23-9B53-8D42054DE917}" type="sibTrans" cxnId="{2B3C72B0-2E64-4AF0-9D28-CB39E6F2F7A5}">
      <dgm:prSet/>
      <dgm:spPr/>
      <dgm:t>
        <a:bodyPr/>
        <a:lstStyle/>
        <a:p>
          <a:endParaRPr lang="fr-FR"/>
        </a:p>
      </dgm:t>
    </dgm:pt>
    <dgm:pt modelId="{4A624DAD-A8B1-4ED0-AC91-F68C5B4C022F}">
      <dgm:prSet/>
      <dgm:spPr/>
      <dgm:t>
        <a:bodyPr/>
        <a:lstStyle/>
        <a:p>
          <a:r>
            <a:rPr lang="fr-FR" b="1" dirty="0" smtClean="0"/>
            <a:t>Franchises à créer pour des secteurs en demande</a:t>
          </a:r>
          <a:endParaRPr lang="fr-FR" b="1" dirty="0"/>
        </a:p>
      </dgm:t>
    </dgm:pt>
    <dgm:pt modelId="{ED6CBF1B-37EA-44BC-B082-F08F7031A333}" type="parTrans" cxnId="{0E9B1A88-6B91-406A-BD8E-629873E3B969}">
      <dgm:prSet/>
      <dgm:spPr/>
      <dgm:t>
        <a:bodyPr/>
        <a:lstStyle/>
        <a:p>
          <a:endParaRPr lang="fr-FR"/>
        </a:p>
      </dgm:t>
    </dgm:pt>
    <dgm:pt modelId="{54B51F30-9372-49EE-A580-0AAA15F38CD8}" type="sibTrans" cxnId="{0E9B1A88-6B91-406A-BD8E-629873E3B969}">
      <dgm:prSet/>
      <dgm:spPr/>
      <dgm:t>
        <a:bodyPr/>
        <a:lstStyle/>
        <a:p>
          <a:endParaRPr lang="fr-FR"/>
        </a:p>
      </dgm:t>
    </dgm:pt>
    <dgm:pt modelId="{545ADDAD-C121-4C89-9AEE-D7909CE62A51}">
      <dgm:prSet custT="1"/>
      <dgm:spPr/>
      <dgm:t>
        <a:bodyPr/>
        <a:lstStyle/>
        <a:p>
          <a:r>
            <a:rPr lang="fr-FR" sz="1800" b="1" dirty="0" smtClean="0"/>
            <a:t>Etudes, introductions, opportunités  </a:t>
          </a:r>
          <a:endParaRPr lang="fr-FR" sz="1800" b="1" dirty="0"/>
        </a:p>
      </dgm:t>
    </dgm:pt>
    <dgm:pt modelId="{FFAEBAE2-F64D-4176-9014-0AB900077D92}" type="parTrans" cxnId="{A1F85F85-75DA-4253-8A2A-FDBFBE6D1780}">
      <dgm:prSet/>
      <dgm:spPr/>
      <dgm:t>
        <a:bodyPr/>
        <a:lstStyle/>
        <a:p>
          <a:endParaRPr lang="fr-FR"/>
        </a:p>
      </dgm:t>
    </dgm:pt>
    <dgm:pt modelId="{1FE25F12-B773-4CD5-A68F-53D0AED44FE6}" type="sibTrans" cxnId="{A1F85F85-75DA-4253-8A2A-FDBFBE6D1780}">
      <dgm:prSet/>
      <dgm:spPr/>
      <dgm:t>
        <a:bodyPr/>
        <a:lstStyle/>
        <a:p>
          <a:endParaRPr lang="fr-FR"/>
        </a:p>
      </dgm:t>
    </dgm:pt>
    <dgm:pt modelId="{2B941FAC-BAE2-4255-8B95-8432BEDEA2DA}">
      <dgm:prSet custT="1"/>
      <dgm:spPr/>
      <dgm:t>
        <a:bodyPr/>
        <a:lstStyle/>
        <a:p>
          <a:r>
            <a:rPr lang="fr-FR" sz="1600" b="1" dirty="0" smtClean="0"/>
            <a:t>Ressources mutualisées </a:t>
          </a:r>
          <a:r>
            <a:rPr lang="fr-FR" sz="1300" dirty="0" smtClean="0"/>
            <a:t>(immobilier, système d’informatique)</a:t>
          </a:r>
          <a:endParaRPr lang="fr-FR" sz="1300" dirty="0"/>
        </a:p>
      </dgm:t>
    </dgm:pt>
    <dgm:pt modelId="{ADD779DF-5CBD-4116-AA5C-701C6F6E0138}" type="parTrans" cxnId="{356F69C7-8030-4B44-BF26-8B22C35180F2}">
      <dgm:prSet/>
      <dgm:spPr/>
      <dgm:t>
        <a:bodyPr/>
        <a:lstStyle/>
        <a:p>
          <a:endParaRPr lang="fr-FR"/>
        </a:p>
      </dgm:t>
    </dgm:pt>
    <dgm:pt modelId="{B2F6D855-36C3-4884-8AEB-7887842F5F5F}" type="sibTrans" cxnId="{356F69C7-8030-4B44-BF26-8B22C35180F2}">
      <dgm:prSet/>
      <dgm:spPr/>
      <dgm:t>
        <a:bodyPr/>
        <a:lstStyle/>
        <a:p>
          <a:endParaRPr lang="fr-FR"/>
        </a:p>
      </dgm:t>
    </dgm:pt>
    <dgm:pt modelId="{4756DBA1-4568-4E89-A7BC-2E80FDFA3814}">
      <dgm:prSet custT="1"/>
      <dgm:spPr/>
      <dgm:t>
        <a:bodyPr/>
        <a:lstStyle/>
        <a:p>
          <a:r>
            <a:rPr lang="fr-FR" sz="1400" b="1" dirty="0" smtClean="0"/>
            <a:t>Commercialisation</a:t>
          </a:r>
        </a:p>
        <a:p>
          <a:r>
            <a:rPr lang="fr-FR" sz="1400" dirty="0" smtClean="0"/>
            <a:t>(Prospects ou bon de commande ?)</a:t>
          </a:r>
          <a:endParaRPr lang="fr-FR" sz="1400" dirty="0"/>
        </a:p>
      </dgm:t>
    </dgm:pt>
    <dgm:pt modelId="{25A105C0-AACA-489E-BD5E-2AECF774B82A}" type="parTrans" cxnId="{062B7D6E-215A-4AF9-B9BE-18432D82936A}">
      <dgm:prSet/>
      <dgm:spPr/>
      <dgm:t>
        <a:bodyPr/>
        <a:lstStyle/>
        <a:p>
          <a:endParaRPr lang="fr-FR"/>
        </a:p>
      </dgm:t>
    </dgm:pt>
    <dgm:pt modelId="{C41E60F8-BA12-4CED-A178-8B45F61FCE7A}" type="sibTrans" cxnId="{062B7D6E-215A-4AF9-B9BE-18432D82936A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3" custScaleX="102915" custScaleY="104618" custLinFactNeighborX="-52989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3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9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9" custScaleX="121073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9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9" custScaleX="117148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9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9" custScaleX="117601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B85714-08B6-4C66-A0A1-5BEE90C2A580}" type="pres">
      <dgm:prSet presAssocID="{E37BD202-38C3-4E28-B1AE-499FF167A40D}" presName="root" presStyleCnt="0"/>
      <dgm:spPr/>
    </dgm:pt>
    <dgm:pt modelId="{0AFE9004-B748-48F5-A8F8-F2BDD59E1E77}" type="pres">
      <dgm:prSet presAssocID="{E37BD202-38C3-4E28-B1AE-499FF167A40D}" presName="rootComposite" presStyleCnt="0"/>
      <dgm:spPr/>
    </dgm:pt>
    <dgm:pt modelId="{53FC1A37-4393-4A53-B534-C80D081DBBD1}" type="pres">
      <dgm:prSet presAssocID="{E37BD202-38C3-4E28-B1AE-499FF167A40D}" presName="rootText" presStyleLbl="node1" presStyleIdx="1" presStyleCnt="3" custLinFactNeighborX="-52989"/>
      <dgm:spPr/>
      <dgm:t>
        <a:bodyPr/>
        <a:lstStyle/>
        <a:p>
          <a:endParaRPr lang="fr-FR"/>
        </a:p>
      </dgm:t>
    </dgm:pt>
    <dgm:pt modelId="{A1509406-35EF-4566-AE73-C9DB19DC22CD}" type="pres">
      <dgm:prSet presAssocID="{E37BD202-38C3-4E28-B1AE-499FF167A40D}" presName="rootConnector" presStyleLbl="node1" presStyleIdx="1" presStyleCnt="3"/>
      <dgm:spPr/>
      <dgm:t>
        <a:bodyPr/>
        <a:lstStyle/>
        <a:p>
          <a:endParaRPr lang="fr-FR"/>
        </a:p>
      </dgm:t>
    </dgm:pt>
    <dgm:pt modelId="{016C5EC6-298B-4070-B92F-295CA883114D}" type="pres">
      <dgm:prSet presAssocID="{E37BD202-38C3-4E28-B1AE-499FF167A40D}" presName="childShape" presStyleCnt="0"/>
      <dgm:spPr/>
    </dgm:pt>
    <dgm:pt modelId="{B5D00629-45C5-4A7C-B97C-0BB3E12ADCB6}" type="pres">
      <dgm:prSet presAssocID="{0295FCB5-8328-4C88-9D0E-67968B2DE234}" presName="Name13" presStyleLbl="parChTrans1D2" presStyleIdx="3" presStyleCnt="9"/>
      <dgm:spPr/>
      <dgm:t>
        <a:bodyPr/>
        <a:lstStyle/>
        <a:p>
          <a:endParaRPr lang="fr-FR"/>
        </a:p>
      </dgm:t>
    </dgm:pt>
    <dgm:pt modelId="{6184DF7C-0BEC-4BD2-8F35-AE2CA9E9F842}" type="pres">
      <dgm:prSet presAssocID="{84D1A671-1043-4112-A4DF-B7CC80D15BEB}" presName="childText" presStyleLbl="bgAcc1" presStyleIdx="3" presStyleCnt="9" custLinFactNeighborX="-68777" custLinFactNeighborY="32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6F85A0-57FF-4F4C-B51B-5D7479EC32D9}" type="pres">
      <dgm:prSet presAssocID="{07F660C4-21C0-4432-BF90-A328BE1F20D7}" presName="Name13" presStyleLbl="parChTrans1D2" presStyleIdx="4" presStyleCnt="9"/>
      <dgm:spPr/>
      <dgm:t>
        <a:bodyPr/>
        <a:lstStyle/>
        <a:p>
          <a:endParaRPr lang="fr-FR"/>
        </a:p>
      </dgm:t>
    </dgm:pt>
    <dgm:pt modelId="{1CE17A5C-8767-4127-83CC-25D217FF6FFD}" type="pres">
      <dgm:prSet presAssocID="{547503A0-703F-4CD3-9C76-7C39E25E3C9C}" presName="childText" presStyleLbl="bgAcc1" presStyleIdx="4" presStyleCnt="9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3D7260-A61F-4E4D-8F7B-91CA63488E4B}" type="pres">
      <dgm:prSet presAssocID="{ED6CBF1B-37EA-44BC-B082-F08F7031A333}" presName="Name13" presStyleLbl="parChTrans1D2" presStyleIdx="5" presStyleCnt="9"/>
      <dgm:spPr/>
      <dgm:t>
        <a:bodyPr/>
        <a:lstStyle/>
        <a:p>
          <a:endParaRPr lang="fr-FR"/>
        </a:p>
      </dgm:t>
    </dgm:pt>
    <dgm:pt modelId="{306DB896-3043-47AF-98CD-5A98A1F40790}" type="pres">
      <dgm:prSet presAssocID="{4A624DAD-A8B1-4ED0-AC91-F68C5B4C022F}" presName="childText" presStyleLbl="bgAcc1" presStyleIdx="5" presStyleCnt="9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63266-0D90-4277-8436-BD5DA661B53F}" type="pres">
      <dgm:prSet presAssocID="{B5DB31F0-47F2-47D4-9A51-7440A3C7D68A}" presName="root" presStyleCnt="0"/>
      <dgm:spPr/>
    </dgm:pt>
    <dgm:pt modelId="{02A4F8F2-7EAD-44A9-AFF7-5186BFA25FAA}" type="pres">
      <dgm:prSet presAssocID="{B5DB31F0-47F2-47D4-9A51-7440A3C7D68A}" presName="rootComposite" presStyleCnt="0"/>
      <dgm:spPr/>
    </dgm:pt>
    <dgm:pt modelId="{E0423A4B-8F94-4CD4-B518-58759B1449A4}" type="pres">
      <dgm:prSet presAssocID="{B5DB31F0-47F2-47D4-9A51-7440A3C7D68A}" presName="rootText" presStyleLbl="node1" presStyleIdx="2" presStyleCnt="3" custLinFactNeighborX="-52989"/>
      <dgm:spPr/>
      <dgm:t>
        <a:bodyPr/>
        <a:lstStyle/>
        <a:p>
          <a:endParaRPr lang="fr-FR"/>
        </a:p>
      </dgm:t>
    </dgm:pt>
    <dgm:pt modelId="{46DA2E7A-3C6C-49EF-B8F5-41C60B8C495F}" type="pres">
      <dgm:prSet presAssocID="{B5DB31F0-47F2-47D4-9A51-7440A3C7D68A}" presName="rootConnector" presStyleLbl="node1" presStyleIdx="2" presStyleCnt="3"/>
      <dgm:spPr/>
      <dgm:t>
        <a:bodyPr/>
        <a:lstStyle/>
        <a:p>
          <a:endParaRPr lang="fr-FR"/>
        </a:p>
      </dgm:t>
    </dgm:pt>
    <dgm:pt modelId="{DAEE420B-493E-4C8C-A2C2-E8062BD022FA}" type="pres">
      <dgm:prSet presAssocID="{B5DB31F0-47F2-47D4-9A51-7440A3C7D68A}" presName="childShape" presStyleCnt="0"/>
      <dgm:spPr/>
    </dgm:pt>
    <dgm:pt modelId="{326E9A9F-2665-445F-9AE1-2CA687887359}" type="pres">
      <dgm:prSet presAssocID="{FFAEBAE2-F64D-4176-9014-0AB900077D92}" presName="Name13" presStyleLbl="parChTrans1D2" presStyleIdx="6" presStyleCnt="9"/>
      <dgm:spPr/>
      <dgm:t>
        <a:bodyPr/>
        <a:lstStyle/>
        <a:p>
          <a:endParaRPr lang="fr-FR"/>
        </a:p>
      </dgm:t>
    </dgm:pt>
    <dgm:pt modelId="{996E6309-8205-4C5F-996C-A2ECDD1BF320}" type="pres">
      <dgm:prSet presAssocID="{545ADDAD-C121-4C89-9AEE-D7909CE62A51}" presName="childText" presStyleLbl="bgAcc1" presStyleIdx="6" presStyleCnt="9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AF9AC0-4E80-439A-B2E4-D946667D600D}" type="pres">
      <dgm:prSet presAssocID="{ADD779DF-5CBD-4116-AA5C-701C6F6E0138}" presName="Name13" presStyleLbl="parChTrans1D2" presStyleIdx="7" presStyleCnt="9"/>
      <dgm:spPr/>
      <dgm:t>
        <a:bodyPr/>
        <a:lstStyle/>
        <a:p>
          <a:endParaRPr lang="fr-FR"/>
        </a:p>
      </dgm:t>
    </dgm:pt>
    <dgm:pt modelId="{B1547436-0FE0-4EF2-878C-2B62EBDA45BF}" type="pres">
      <dgm:prSet presAssocID="{2B941FAC-BAE2-4255-8B95-8432BEDEA2DA}" presName="childText" presStyleLbl="bgAcc1" presStyleIdx="7" presStyleCnt="9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4241FD-8E08-4834-B540-5D840D01B105}" type="pres">
      <dgm:prSet presAssocID="{25A105C0-AACA-489E-BD5E-2AECF774B82A}" presName="Name13" presStyleLbl="parChTrans1D2" presStyleIdx="8" presStyleCnt="9"/>
      <dgm:spPr/>
      <dgm:t>
        <a:bodyPr/>
        <a:lstStyle/>
        <a:p>
          <a:endParaRPr lang="fr-FR"/>
        </a:p>
      </dgm:t>
    </dgm:pt>
    <dgm:pt modelId="{BED91623-E65C-4937-90FF-7F22E0A75682}" type="pres">
      <dgm:prSet presAssocID="{4756DBA1-4568-4E89-A7BC-2E80FDFA3814}" presName="childText" presStyleLbl="bgAcc1" presStyleIdx="8" presStyleCnt="9" custLinFactNeighborX="-66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41E105-40CE-40C2-9E70-77C0A9F82FBF}" type="presOf" srcId="{E37BD202-38C3-4E28-B1AE-499FF167A40D}" destId="{53FC1A37-4393-4A53-B534-C80D081DBBD1}" srcOrd="0" destOrd="0" presId="urn:microsoft.com/office/officeart/2005/8/layout/hierarchy3"/>
    <dgm:cxn modelId="{93DA0F64-FB98-46EE-B505-FF41F6C99714}" type="presOf" srcId="{4A624DAD-A8B1-4ED0-AC91-F68C5B4C022F}" destId="{306DB896-3043-47AF-98CD-5A98A1F40790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9B4BBB46-6126-450B-9092-B8F4EE1FA43A}" type="presOf" srcId="{545ADDAD-C121-4C89-9AEE-D7909CE62A51}" destId="{996E6309-8205-4C5F-996C-A2ECDD1BF320}" srcOrd="0" destOrd="0" presId="urn:microsoft.com/office/officeart/2005/8/layout/hierarchy3"/>
    <dgm:cxn modelId="{236B6104-2E60-4C64-8432-0C44AAB1AD34}" type="presOf" srcId="{547503A0-703F-4CD3-9C76-7C39E25E3C9C}" destId="{1CE17A5C-8767-4127-83CC-25D217FF6FFD}" srcOrd="0" destOrd="0" presId="urn:microsoft.com/office/officeart/2005/8/layout/hierarchy3"/>
    <dgm:cxn modelId="{6D36529C-D0A7-47BD-A876-17DAA67D8211}" type="presOf" srcId="{B5DB31F0-47F2-47D4-9A51-7440A3C7D68A}" destId="{46DA2E7A-3C6C-49EF-B8F5-41C60B8C495F}" srcOrd="1" destOrd="0" presId="urn:microsoft.com/office/officeart/2005/8/layout/hierarchy3"/>
    <dgm:cxn modelId="{93B9A0BB-B541-4EB6-B667-B5D878ED9009}" type="presOf" srcId="{0295FCB5-8328-4C88-9D0E-67968B2DE234}" destId="{B5D00629-45C5-4A7C-B97C-0BB3E12ADCB6}" srcOrd="0" destOrd="0" presId="urn:microsoft.com/office/officeart/2005/8/layout/hierarchy3"/>
    <dgm:cxn modelId="{7B29BC70-722A-486F-8E96-3E8C5992305F}" srcId="{C7ADAF81-E37B-4219-A442-056B7ADA0C4E}" destId="{B5DB31F0-47F2-47D4-9A51-7440A3C7D68A}" srcOrd="2" destOrd="0" parTransId="{DB97BD6D-B87F-44DC-93DB-FB4EE7684139}" sibTransId="{4DDF6B0B-ECFF-4EAA-948D-A80422F18E48}"/>
    <dgm:cxn modelId="{BEE8130C-5AA3-4FAB-8A34-7F1245E8272D}" type="presOf" srcId="{3499C7C3-5DB7-474E-A2A7-AF630E8D32FE}" destId="{CDD1FE10-A583-406B-97B1-25B3419DC6C1}" srcOrd="0" destOrd="0" presId="urn:microsoft.com/office/officeart/2005/8/layout/hierarchy3"/>
    <dgm:cxn modelId="{2B3C72B0-2E64-4AF0-9D28-CB39E6F2F7A5}" srcId="{E37BD202-38C3-4E28-B1AE-499FF167A40D}" destId="{547503A0-703F-4CD3-9C76-7C39E25E3C9C}" srcOrd="1" destOrd="0" parTransId="{07F660C4-21C0-4432-BF90-A328BE1F20D7}" sibTransId="{F4BE2DBF-15B2-4B23-9B53-8D42054DE917}"/>
    <dgm:cxn modelId="{28878F01-6222-4ACD-A6A2-A646CA2600C3}" type="presOf" srcId="{07F660C4-21C0-4432-BF90-A328BE1F20D7}" destId="{F96F85A0-57FF-4F4C-B51B-5D7479EC32D9}" srcOrd="0" destOrd="0" presId="urn:microsoft.com/office/officeart/2005/8/layout/hierarchy3"/>
    <dgm:cxn modelId="{D479044A-629A-42A9-AF48-999B60D9E3AF}" type="presOf" srcId="{9D840F90-B72C-4E8D-B3DA-9D2E5FDEE5A0}" destId="{117F0CCC-E5D4-4234-81F9-A785FC4EF9AF}" srcOrd="0" destOrd="0" presId="urn:microsoft.com/office/officeart/2005/8/layout/hierarchy3"/>
    <dgm:cxn modelId="{A1F85F85-75DA-4253-8A2A-FDBFBE6D1780}" srcId="{B5DB31F0-47F2-47D4-9A51-7440A3C7D68A}" destId="{545ADDAD-C121-4C89-9AEE-D7909CE62A51}" srcOrd="0" destOrd="0" parTransId="{FFAEBAE2-F64D-4176-9014-0AB900077D92}" sibTransId="{1FE25F12-B773-4CD5-A68F-53D0AED44FE6}"/>
    <dgm:cxn modelId="{215978CC-8161-428B-A428-122AB32B6149}" type="presOf" srcId="{84D1A671-1043-4112-A4DF-B7CC80D15BEB}" destId="{6184DF7C-0BEC-4BD2-8F35-AE2CA9E9F842}" srcOrd="0" destOrd="0" presId="urn:microsoft.com/office/officeart/2005/8/layout/hierarchy3"/>
    <dgm:cxn modelId="{70654EE1-2375-490E-897D-D6134791E600}" type="presOf" srcId="{ADD779DF-5CBD-4116-AA5C-701C6F6E0138}" destId="{C2AF9AC0-4E80-439A-B2E4-D946667D600D}" srcOrd="0" destOrd="0" presId="urn:microsoft.com/office/officeart/2005/8/layout/hierarchy3"/>
    <dgm:cxn modelId="{6DFAECC5-FA9B-403D-9EEE-17A5871B9EC4}" type="presOf" srcId="{ED6CBF1B-37EA-44BC-B082-F08F7031A333}" destId="{663D7260-A61F-4E4D-8F7B-91CA63488E4B}" srcOrd="0" destOrd="0" presId="urn:microsoft.com/office/officeart/2005/8/layout/hierarchy3"/>
    <dgm:cxn modelId="{B2C39693-5139-4719-B3E1-55856606A1A9}" type="presOf" srcId="{992944F3-E5A8-4542-8EE3-580254A35184}" destId="{FCD91699-10CE-4653-918F-A6B194B4E769}" srcOrd="0" destOrd="0" presId="urn:microsoft.com/office/officeart/2005/8/layout/hierarchy3"/>
    <dgm:cxn modelId="{0EBE17AF-FC46-4878-88C2-9CF8A9821930}" type="presOf" srcId="{E37BD202-38C3-4E28-B1AE-499FF167A40D}" destId="{A1509406-35EF-4566-AE73-C9DB19DC22CD}" srcOrd="1" destOrd="0" presId="urn:microsoft.com/office/officeart/2005/8/layout/hierarchy3"/>
    <dgm:cxn modelId="{38C7022E-57F9-4EB3-BF77-E40402C7CE7B}" type="presOf" srcId="{8A8E54D5-AD8B-44A3-AEE0-4C8C84A4B25F}" destId="{E53ADFDA-E858-40F6-9D64-8F34435E6D17}" srcOrd="0" destOrd="0" presId="urn:microsoft.com/office/officeart/2005/8/layout/hierarchy3"/>
    <dgm:cxn modelId="{F42943B8-A770-48FB-9CDF-5E29BA569EBC}" type="presOf" srcId="{A79AD9FE-4DA8-498D-B16D-796C26956F25}" destId="{6C6EE243-F194-4720-B161-162BFC6DF4E9}" srcOrd="0" destOrd="0" presId="urn:microsoft.com/office/officeart/2005/8/layout/hierarchy3"/>
    <dgm:cxn modelId="{398FAB07-E614-4E41-A916-B510F233D23C}" type="presOf" srcId="{B5DB31F0-47F2-47D4-9A51-7440A3C7D68A}" destId="{E0423A4B-8F94-4CD4-B518-58759B1449A4}" srcOrd="0" destOrd="0" presId="urn:microsoft.com/office/officeart/2005/8/layout/hierarchy3"/>
    <dgm:cxn modelId="{356F69C7-8030-4B44-BF26-8B22C35180F2}" srcId="{B5DB31F0-47F2-47D4-9A51-7440A3C7D68A}" destId="{2B941FAC-BAE2-4255-8B95-8432BEDEA2DA}" srcOrd="1" destOrd="0" parTransId="{ADD779DF-5CBD-4116-AA5C-701C6F6E0138}" sibTransId="{B2F6D855-36C3-4884-8AEB-7887842F5F5F}"/>
    <dgm:cxn modelId="{F499A23B-889F-4BD0-B4E7-CDB24972751D}" type="presOf" srcId="{0D94829F-0262-4479-9109-30D2387A5D00}" destId="{68A859FC-D838-45B9-82B0-3C999B503184}" srcOrd="0" destOrd="0" presId="urn:microsoft.com/office/officeart/2005/8/layout/hierarchy3"/>
    <dgm:cxn modelId="{2C1EEC30-F4F4-48B8-8123-5981E9D4F348}" type="presOf" srcId="{FFAEBAE2-F64D-4176-9014-0AB900077D92}" destId="{326E9A9F-2665-445F-9AE1-2CA687887359}" srcOrd="0" destOrd="0" presId="urn:microsoft.com/office/officeart/2005/8/layout/hierarchy3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8A8E64B3-3E04-4DEE-BCD1-11C3DB127B8E}" type="presOf" srcId="{2B941FAC-BAE2-4255-8B95-8432BEDEA2DA}" destId="{B1547436-0FE0-4EF2-878C-2B62EBDA45BF}" srcOrd="0" destOrd="0" presId="urn:microsoft.com/office/officeart/2005/8/layout/hierarchy3"/>
    <dgm:cxn modelId="{0E9B1A88-6B91-406A-BD8E-629873E3B969}" srcId="{E37BD202-38C3-4E28-B1AE-499FF167A40D}" destId="{4A624DAD-A8B1-4ED0-AC91-F68C5B4C022F}" srcOrd="2" destOrd="0" parTransId="{ED6CBF1B-37EA-44BC-B082-F08F7031A333}" sibTransId="{54B51F30-9372-49EE-A580-0AAA15F38CD8}"/>
    <dgm:cxn modelId="{748A017C-F4B4-401F-A3FF-AF1A256E2B8E}" type="presOf" srcId="{0D94829F-0262-4479-9109-30D2387A5D00}" destId="{0A34B257-FE22-4189-8EC8-509869077C89}" srcOrd="1" destOrd="0" presId="urn:microsoft.com/office/officeart/2005/8/layout/hierarchy3"/>
    <dgm:cxn modelId="{062B7D6E-215A-4AF9-B9BE-18432D82936A}" srcId="{B5DB31F0-47F2-47D4-9A51-7440A3C7D68A}" destId="{4756DBA1-4568-4E89-A7BC-2E80FDFA3814}" srcOrd="2" destOrd="0" parTransId="{25A105C0-AACA-489E-BD5E-2AECF774B82A}" sibTransId="{C41E60F8-BA12-4CED-A178-8B45F61FCE7A}"/>
    <dgm:cxn modelId="{D592B05B-7E40-4C2A-99F8-36CF7B1E0E5E}" srcId="{C7ADAF81-E37B-4219-A442-056B7ADA0C4E}" destId="{E37BD202-38C3-4E28-B1AE-499FF167A40D}" srcOrd="1" destOrd="0" parTransId="{53E9299F-CE32-4236-8836-FE95583208E5}" sibTransId="{4C7CFC6C-9FB0-4796-842F-5EBE425BF2F5}"/>
    <dgm:cxn modelId="{D6BE83A6-4394-40A4-9231-6619277B857D}" srcId="{E37BD202-38C3-4E28-B1AE-499FF167A40D}" destId="{84D1A671-1043-4112-A4DF-B7CC80D15BEB}" srcOrd="0" destOrd="0" parTransId="{0295FCB5-8328-4C88-9D0E-67968B2DE234}" sibTransId="{E17714EA-FCE7-48DB-AF9D-EDC0CEF85BCF}"/>
    <dgm:cxn modelId="{4369C3F3-6F1B-4F9F-AEA3-B073B7479F02}" type="presOf" srcId="{25A105C0-AACA-489E-BD5E-2AECF774B82A}" destId="{DB4241FD-8E08-4834-B540-5D840D01B105}" srcOrd="0" destOrd="0" presId="urn:microsoft.com/office/officeart/2005/8/layout/hierarchy3"/>
    <dgm:cxn modelId="{83BF15B6-AA4E-45FC-9406-4718B75EB580}" type="presOf" srcId="{4756DBA1-4568-4E89-A7BC-2E80FDFA3814}" destId="{BED91623-E65C-4937-90FF-7F22E0A75682}" srcOrd="0" destOrd="0" presId="urn:microsoft.com/office/officeart/2005/8/layout/hierarchy3"/>
    <dgm:cxn modelId="{177771F2-822B-46F7-A65F-7C2C993808B6}" type="presOf" srcId="{C7ADAF81-E37B-4219-A442-056B7ADA0C4E}" destId="{814CC8A6-9F95-4F3C-9A43-1B005AEA7388}" srcOrd="0" destOrd="0" presId="urn:microsoft.com/office/officeart/2005/8/layout/hierarchy3"/>
    <dgm:cxn modelId="{8F8CD6A5-0A9A-4CBE-A200-F4D9E9263B20}" type="presOf" srcId="{706B627A-73B4-4505-BECA-DA4B0BB9B7DF}" destId="{8270FE0A-620D-49FC-8BEA-FC9EF2C00419}" srcOrd="0" destOrd="0" presId="urn:microsoft.com/office/officeart/2005/8/layout/hierarchy3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577EFBA3-7011-4873-A8F8-FF9E05E7002F}" type="presParOf" srcId="{814CC8A6-9F95-4F3C-9A43-1B005AEA7388}" destId="{11331D28-F18F-49A6-8934-319AD8E7575C}" srcOrd="0" destOrd="0" presId="urn:microsoft.com/office/officeart/2005/8/layout/hierarchy3"/>
    <dgm:cxn modelId="{218B51D2-D4BC-4A31-92C1-A11438916258}" type="presParOf" srcId="{11331D28-F18F-49A6-8934-319AD8E7575C}" destId="{A7380E9F-F063-420A-89C0-A39EEBBDEF95}" srcOrd="0" destOrd="0" presId="urn:microsoft.com/office/officeart/2005/8/layout/hierarchy3"/>
    <dgm:cxn modelId="{553C881E-FE85-4EE3-98AF-A4FF563A1F93}" type="presParOf" srcId="{A7380E9F-F063-420A-89C0-A39EEBBDEF95}" destId="{68A859FC-D838-45B9-82B0-3C999B503184}" srcOrd="0" destOrd="0" presId="urn:microsoft.com/office/officeart/2005/8/layout/hierarchy3"/>
    <dgm:cxn modelId="{E282141B-9B44-485D-A4D1-6718536CBAF6}" type="presParOf" srcId="{A7380E9F-F063-420A-89C0-A39EEBBDEF95}" destId="{0A34B257-FE22-4189-8EC8-509869077C89}" srcOrd="1" destOrd="0" presId="urn:microsoft.com/office/officeart/2005/8/layout/hierarchy3"/>
    <dgm:cxn modelId="{2857BF8C-8C9C-4EAB-9C09-DD7B826FADC4}" type="presParOf" srcId="{11331D28-F18F-49A6-8934-319AD8E7575C}" destId="{93711ECE-4B7C-4D5F-9605-89DB9D23C66F}" srcOrd="1" destOrd="0" presId="urn:microsoft.com/office/officeart/2005/8/layout/hierarchy3"/>
    <dgm:cxn modelId="{881EC26F-780E-4922-A2B3-253A58E726D6}" type="presParOf" srcId="{93711ECE-4B7C-4D5F-9605-89DB9D23C66F}" destId="{FCD91699-10CE-4653-918F-A6B194B4E769}" srcOrd="0" destOrd="0" presId="urn:microsoft.com/office/officeart/2005/8/layout/hierarchy3"/>
    <dgm:cxn modelId="{F5DF699E-F501-4A1D-999E-8CF09E0B7914}" type="presParOf" srcId="{93711ECE-4B7C-4D5F-9605-89DB9D23C66F}" destId="{8270FE0A-620D-49FC-8BEA-FC9EF2C00419}" srcOrd="1" destOrd="0" presId="urn:microsoft.com/office/officeart/2005/8/layout/hierarchy3"/>
    <dgm:cxn modelId="{9A694BCB-CABE-4414-8681-0EF2AC9E5258}" type="presParOf" srcId="{93711ECE-4B7C-4D5F-9605-89DB9D23C66F}" destId="{117F0CCC-E5D4-4234-81F9-A785FC4EF9AF}" srcOrd="2" destOrd="0" presId="urn:microsoft.com/office/officeart/2005/8/layout/hierarchy3"/>
    <dgm:cxn modelId="{8BDF16F8-81D5-4BC4-87B5-5C64C798BC98}" type="presParOf" srcId="{93711ECE-4B7C-4D5F-9605-89DB9D23C66F}" destId="{6C6EE243-F194-4720-B161-162BFC6DF4E9}" srcOrd="3" destOrd="0" presId="urn:microsoft.com/office/officeart/2005/8/layout/hierarchy3"/>
    <dgm:cxn modelId="{E2FB05D4-B5A0-43CC-86A8-A8774D131D86}" type="presParOf" srcId="{93711ECE-4B7C-4D5F-9605-89DB9D23C66F}" destId="{CDD1FE10-A583-406B-97B1-25B3419DC6C1}" srcOrd="4" destOrd="0" presId="urn:microsoft.com/office/officeart/2005/8/layout/hierarchy3"/>
    <dgm:cxn modelId="{D1CF18F7-3581-44B6-8096-E258BB81F436}" type="presParOf" srcId="{93711ECE-4B7C-4D5F-9605-89DB9D23C66F}" destId="{E53ADFDA-E858-40F6-9D64-8F34435E6D17}" srcOrd="5" destOrd="0" presId="urn:microsoft.com/office/officeart/2005/8/layout/hierarchy3"/>
    <dgm:cxn modelId="{566952C5-0BC3-49B3-B40E-69B306CB8C97}" type="presParOf" srcId="{814CC8A6-9F95-4F3C-9A43-1B005AEA7388}" destId="{8DB85714-08B6-4C66-A0A1-5BEE90C2A580}" srcOrd="1" destOrd="0" presId="urn:microsoft.com/office/officeart/2005/8/layout/hierarchy3"/>
    <dgm:cxn modelId="{1A7467E2-1A7F-4759-ABD9-C0C90D3ED7A5}" type="presParOf" srcId="{8DB85714-08B6-4C66-A0A1-5BEE90C2A580}" destId="{0AFE9004-B748-48F5-A8F8-F2BDD59E1E77}" srcOrd="0" destOrd="0" presId="urn:microsoft.com/office/officeart/2005/8/layout/hierarchy3"/>
    <dgm:cxn modelId="{C1A2739A-9911-4545-9C58-DD83EA214CCE}" type="presParOf" srcId="{0AFE9004-B748-48F5-A8F8-F2BDD59E1E77}" destId="{53FC1A37-4393-4A53-B534-C80D081DBBD1}" srcOrd="0" destOrd="0" presId="urn:microsoft.com/office/officeart/2005/8/layout/hierarchy3"/>
    <dgm:cxn modelId="{B35B36E2-A97C-4A32-B8DD-F1DE9C1BCBFB}" type="presParOf" srcId="{0AFE9004-B748-48F5-A8F8-F2BDD59E1E77}" destId="{A1509406-35EF-4566-AE73-C9DB19DC22CD}" srcOrd="1" destOrd="0" presId="urn:microsoft.com/office/officeart/2005/8/layout/hierarchy3"/>
    <dgm:cxn modelId="{BA527CD2-5600-48DE-A1B2-3429AFEED3ED}" type="presParOf" srcId="{8DB85714-08B6-4C66-A0A1-5BEE90C2A580}" destId="{016C5EC6-298B-4070-B92F-295CA883114D}" srcOrd="1" destOrd="0" presId="urn:microsoft.com/office/officeart/2005/8/layout/hierarchy3"/>
    <dgm:cxn modelId="{5D111271-F3F7-4D22-B6C5-A8915BDBF52C}" type="presParOf" srcId="{016C5EC6-298B-4070-B92F-295CA883114D}" destId="{B5D00629-45C5-4A7C-B97C-0BB3E12ADCB6}" srcOrd="0" destOrd="0" presId="urn:microsoft.com/office/officeart/2005/8/layout/hierarchy3"/>
    <dgm:cxn modelId="{DEDEBDAB-0A48-4D55-B223-AB3EC9256583}" type="presParOf" srcId="{016C5EC6-298B-4070-B92F-295CA883114D}" destId="{6184DF7C-0BEC-4BD2-8F35-AE2CA9E9F842}" srcOrd="1" destOrd="0" presId="urn:microsoft.com/office/officeart/2005/8/layout/hierarchy3"/>
    <dgm:cxn modelId="{2E78FCB9-AA68-43D5-AFFD-0FF89EBC14A4}" type="presParOf" srcId="{016C5EC6-298B-4070-B92F-295CA883114D}" destId="{F96F85A0-57FF-4F4C-B51B-5D7479EC32D9}" srcOrd="2" destOrd="0" presId="urn:microsoft.com/office/officeart/2005/8/layout/hierarchy3"/>
    <dgm:cxn modelId="{3BFB09F5-B6AC-4E60-B9D9-EE0EC6E3804C}" type="presParOf" srcId="{016C5EC6-298B-4070-B92F-295CA883114D}" destId="{1CE17A5C-8767-4127-83CC-25D217FF6FFD}" srcOrd="3" destOrd="0" presId="urn:microsoft.com/office/officeart/2005/8/layout/hierarchy3"/>
    <dgm:cxn modelId="{E1716B7D-05E0-4129-A5AB-7C334C80A778}" type="presParOf" srcId="{016C5EC6-298B-4070-B92F-295CA883114D}" destId="{663D7260-A61F-4E4D-8F7B-91CA63488E4B}" srcOrd="4" destOrd="0" presId="urn:microsoft.com/office/officeart/2005/8/layout/hierarchy3"/>
    <dgm:cxn modelId="{0FF35DF8-27EA-4A7E-B10C-0090DAE3FCB0}" type="presParOf" srcId="{016C5EC6-298B-4070-B92F-295CA883114D}" destId="{306DB896-3043-47AF-98CD-5A98A1F40790}" srcOrd="5" destOrd="0" presId="urn:microsoft.com/office/officeart/2005/8/layout/hierarchy3"/>
    <dgm:cxn modelId="{2249B101-1116-4650-8027-384336F6264B}" type="presParOf" srcId="{814CC8A6-9F95-4F3C-9A43-1B005AEA7388}" destId="{E2D63266-0D90-4277-8436-BD5DA661B53F}" srcOrd="2" destOrd="0" presId="urn:microsoft.com/office/officeart/2005/8/layout/hierarchy3"/>
    <dgm:cxn modelId="{78D3E7EF-D2BC-4E03-A93B-3797A9AE730E}" type="presParOf" srcId="{E2D63266-0D90-4277-8436-BD5DA661B53F}" destId="{02A4F8F2-7EAD-44A9-AFF7-5186BFA25FAA}" srcOrd="0" destOrd="0" presId="urn:microsoft.com/office/officeart/2005/8/layout/hierarchy3"/>
    <dgm:cxn modelId="{FD5FB135-FCC4-4A6E-AB08-A6D8BFC38B54}" type="presParOf" srcId="{02A4F8F2-7EAD-44A9-AFF7-5186BFA25FAA}" destId="{E0423A4B-8F94-4CD4-B518-58759B1449A4}" srcOrd="0" destOrd="0" presId="urn:microsoft.com/office/officeart/2005/8/layout/hierarchy3"/>
    <dgm:cxn modelId="{68ECD4BB-EE01-4ED9-A980-B2FDAEE9FBFD}" type="presParOf" srcId="{02A4F8F2-7EAD-44A9-AFF7-5186BFA25FAA}" destId="{46DA2E7A-3C6C-49EF-B8F5-41C60B8C495F}" srcOrd="1" destOrd="0" presId="urn:microsoft.com/office/officeart/2005/8/layout/hierarchy3"/>
    <dgm:cxn modelId="{D965BAD1-7282-48EE-8CDB-D229FAFAE439}" type="presParOf" srcId="{E2D63266-0D90-4277-8436-BD5DA661B53F}" destId="{DAEE420B-493E-4C8C-A2C2-E8062BD022FA}" srcOrd="1" destOrd="0" presId="urn:microsoft.com/office/officeart/2005/8/layout/hierarchy3"/>
    <dgm:cxn modelId="{1DA93293-1FFC-4B65-93DA-91FB27E6BBF2}" type="presParOf" srcId="{DAEE420B-493E-4C8C-A2C2-E8062BD022FA}" destId="{326E9A9F-2665-445F-9AE1-2CA687887359}" srcOrd="0" destOrd="0" presId="urn:microsoft.com/office/officeart/2005/8/layout/hierarchy3"/>
    <dgm:cxn modelId="{5FB4AA70-4606-4544-BE01-9131E9ECDC4C}" type="presParOf" srcId="{DAEE420B-493E-4C8C-A2C2-E8062BD022FA}" destId="{996E6309-8205-4C5F-996C-A2ECDD1BF320}" srcOrd="1" destOrd="0" presId="urn:microsoft.com/office/officeart/2005/8/layout/hierarchy3"/>
    <dgm:cxn modelId="{F851D278-24E2-4C8D-8983-AC12C2EDF15F}" type="presParOf" srcId="{DAEE420B-493E-4C8C-A2C2-E8062BD022FA}" destId="{C2AF9AC0-4E80-439A-B2E4-D946667D600D}" srcOrd="2" destOrd="0" presId="urn:microsoft.com/office/officeart/2005/8/layout/hierarchy3"/>
    <dgm:cxn modelId="{5B235FB6-9244-43E8-B912-EDA32D3F45B5}" type="presParOf" srcId="{DAEE420B-493E-4C8C-A2C2-E8062BD022FA}" destId="{B1547436-0FE0-4EF2-878C-2B62EBDA45BF}" srcOrd="3" destOrd="0" presId="urn:microsoft.com/office/officeart/2005/8/layout/hierarchy3"/>
    <dgm:cxn modelId="{CC2ADF00-4A41-437F-8731-2CA0167D5E64}" type="presParOf" srcId="{DAEE420B-493E-4C8C-A2C2-E8062BD022FA}" destId="{DB4241FD-8E08-4834-B540-5D840D01B105}" srcOrd="4" destOrd="0" presId="urn:microsoft.com/office/officeart/2005/8/layout/hierarchy3"/>
    <dgm:cxn modelId="{D401A0C4-7B12-4780-B579-DFCBADBCA8E5}" type="presParOf" srcId="{DAEE420B-493E-4C8C-A2C2-E8062BD022FA}" destId="{BED91623-E65C-4937-90FF-7F22E0A7568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Marché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 custT="1"/>
      <dgm:spPr/>
      <dgm:t>
        <a:bodyPr/>
        <a:lstStyle/>
        <a:p>
          <a:pPr algn="l"/>
          <a:endParaRPr lang="fr-FR" sz="2000" dirty="0" smtClean="0"/>
        </a:p>
        <a:p>
          <a:pPr algn="l"/>
          <a:r>
            <a:rPr lang="fr-FR" sz="2000" dirty="0" smtClean="0"/>
            <a:t>Démographie : </a:t>
          </a:r>
          <a:br>
            <a:rPr lang="fr-FR" sz="2000" dirty="0" smtClean="0"/>
          </a:br>
          <a:r>
            <a:rPr lang="fr-FR" sz="1050" dirty="0" smtClean="0"/>
            <a:t>1 milliard d’habitants </a:t>
          </a:r>
          <a:br>
            <a:rPr lang="fr-FR" sz="1050" dirty="0" smtClean="0"/>
          </a:br>
          <a:r>
            <a:rPr lang="fr-FR" sz="1050" dirty="0" smtClean="0"/>
            <a:t>Important Développement urbain</a:t>
          </a:r>
        </a:p>
        <a:p>
          <a:pPr algn="l"/>
          <a:r>
            <a:rPr lang="fr-FR" sz="1050" dirty="0" smtClean="0"/>
            <a:t>   </a:t>
          </a:r>
          <a:endParaRPr lang="fr-FR" sz="1050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 custT="1"/>
      <dgm:spPr/>
      <dgm:t>
        <a:bodyPr/>
        <a:lstStyle/>
        <a:p>
          <a:pPr algn="ctr"/>
          <a:r>
            <a:rPr lang="fr-FR" sz="1800" dirty="0" smtClean="0"/>
            <a:t>Repères </a:t>
          </a:r>
          <a:r>
            <a:rPr lang="fr-FR" sz="1800" dirty="0" smtClean="0"/>
            <a:t>occidentaux</a:t>
          </a:r>
        </a:p>
        <a:p>
          <a:pPr algn="l"/>
          <a:r>
            <a:rPr lang="fr-FR" sz="1200" dirty="0" smtClean="0"/>
            <a:t>Diaspora importante – Beaucoup d’étudiants en occident – TV satellitaire </a:t>
          </a:r>
          <a:endParaRPr lang="fr-FR" sz="1800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 custT="1"/>
      <dgm:spPr/>
      <dgm:t>
        <a:bodyPr/>
        <a:lstStyle/>
        <a:p>
          <a:r>
            <a:rPr lang="fr-FR" sz="1800" dirty="0" smtClean="0"/>
            <a:t>Émergence d’une Classe </a:t>
          </a:r>
          <a:r>
            <a:rPr lang="fr-FR" sz="1800" dirty="0" smtClean="0"/>
            <a:t>moyenne</a:t>
          </a:r>
          <a:r>
            <a:rPr lang="fr-FR" sz="1500" dirty="0" smtClean="0"/>
            <a:t/>
          </a:r>
          <a:br>
            <a:rPr lang="fr-FR" sz="1500" dirty="0" smtClean="0"/>
          </a:br>
          <a:r>
            <a:rPr lang="fr-FR" sz="1000" dirty="0" smtClean="0"/>
            <a:t>100 millions de gens – aspiration à consommation occidentale  &amp; réussite à l’occidentale</a:t>
          </a:r>
          <a:endParaRPr lang="fr-FR" sz="1000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1" custScaleX="136938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1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3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3" custScaleX="1229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3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3" custScaleX="1343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3" custScaleX="1338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7C7123B-0E4A-4F5F-908D-E4ACA2553A5A}" type="presOf" srcId="{9D840F90-B72C-4E8D-B3DA-9D2E5FDEE5A0}" destId="{117F0CCC-E5D4-4234-81F9-A785FC4EF9AF}" srcOrd="0" destOrd="0" presId="urn:microsoft.com/office/officeart/2005/8/layout/hierarchy3"/>
    <dgm:cxn modelId="{BD211A9F-5198-4F17-8760-30808BE7DC0E}" type="presOf" srcId="{3499C7C3-5DB7-474E-A2A7-AF630E8D32FE}" destId="{CDD1FE10-A583-406B-97B1-25B3419DC6C1}" srcOrd="0" destOrd="0" presId="urn:microsoft.com/office/officeart/2005/8/layout/hierarchy3"/>
    <dgm:cxn modelId="{4CC511DE-EC82-4C77-9166-9E7E8B21852E}" type="presOf" srcId="{0D94829F-0262-4479-9109-30D2387A5D00}" destId="{68A859FC-D838-45B9-82B0-3C999B503184}" srcOrd="0" destOrd="0" presId="urn:microsoft.com/office/officeart/2005/8/layout/hierarchy3"/>
    <dgm:cxn modelId="{5ECCF8DE-8D14-4363-812C-10BE16A33D08}" type="presOf" srcId="{0D94829F-0262-4479-9109-30D2387A5D00}" destId="{0A34B257-FE22-4189-8EC8-509869077C89}" srcOrd="1" destOrd="0" presId="urn:microsoft.com/office/officeart/2005/8/layout/hierarchy3"/>
    <dgm:cxn modelId="{AE28D3B4-F828-4132-B26F-3A946645E2CD}" type="presOf" srcId="{A79AD9FE-4DA8-498D-B16D-796C26956F25}" destId="{6C6EE243-F194-4720-B161-162BFC6DF4E9}" srcOrd="0" destOrd="0" presId="urn:microsoft.com/office/officeart/2005/8/layout/hierarchy3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F4BEA186-5E6E-4C1C-848E-1C97CE47DA4B}" type="presOf" srcId="{706B627A-73B4-4505-BECA-DA4B0BB9B7DF}" destId="{8270FE0A-620D-49FC-8BEA-FC9EF2C00419}" srcOrd="0" destOrd="0" presId="urn:microsoft.com/office/officeart/2005/8/layout/hierarchy3"/>
    <dgm:cxn modelId="{CFB8ADB9-9552-4B25-96EE-849E67974B97}" type="presOf" srcId="{992944F3-E5A8-4542-8EE3-580254A35184}" destId="{FCD91699-10CE-4653-918F-A6B194B4E769}" srcOrd="0" destOrd="0" presId="urn:microsoft.com/office/officeart/2005/8/layout/hierarchy3"/>
    <dgm:cxn modelId="{1219CC76-0C25-4034-A56F-D7551F61A309}" type="presOf" srcId="{C7ADAF81-E37B-4219-A442-056B7ADA0C4E}" destId="{814CC8A6-9F95-4F3C-9A43-1B005AEA7388}" srcOrd="0" destOrd="0" presId="urn:microsoft.com/office/officeart/2005/8/layout/hierarchy3"/>
    <dgm:cxn modelId="{AC88E74E-3FDE-4C6D-9EB4-9DB986DBB490}" type="presOf" srcId="{8A8E54D5-AD8B-44A3-AEE0-4C8C84A4B25F}" destId="{E53ADFDA-E858-40F6-9D64-8F34435E6D17}" srcOrd="0" destOrd="0" presId="urn:microsoft.com/office/officeart/2005/8/layout/hierarchy3"/>
    <dgm:cxn modelId="{42841EB3-6AB7-40DB-82C8-6A02E4B8FF58}" type="presParOf" srcId="{814CC8A6-9F95-4F3C-9A43-1B005AEA7388}" destId="{11331D28-F18F-49A6-8934-319AD8E7575C}" srcOrd="0" destOrd="0" presId="urn:microsoft.com/office/officeart/2005/8/layout/hierarchy3"/>
    <dgm:cxn modelId="{6A559C23-AD65-4F78-9CDA-B9C205D8DC73}" type="presParOf" srcId="{11331D28-F18F-49A6-8934-319AD8E7575C}" destId="{A7380E9F-F063-420A-89C0-A39EEBBDEF95}" srcOrd="0" destOrd="0" presId="urn:microsoft.com/office/officeart/2005/8/layout/hierarchy3"/>
    <dgm:cxn modelId="{0520A3C2-2CDF-4421-8F69-604F6C61B06F}" type="presParOf" srcId="{A7380E9F-F063-420A-89C0-A39EEBBDEF95}" destId="{68A859FC-D838-45B9-82B0-3C999B503184}" srcOrd="0" destOrd="0" presId="urn:microsoft.com/office/officeart/2005/8/layout/hierarchy3"/>
    <dgm:cxn modelId="{8E1DBA91-7D9A-42B3-BE06-0879B820B081}" type="presParOf" srcId="{A7380E9F-F063-420A-89C0-A39EEBBDEF95}" destId="{0A34B257-FE22-4189-8EC8-509869077C89}" srcOrd="1" destOrd="0" presId="urn:microsoft.com/office/officeart/2005/8/layout/hierarchy3"/>
    <dgm:cxn modelId="{456A1BCA-739E-499B-B638-7F0A08AD7BAB}" type="presParOf" srcId="{11331D28-F18F-49A6-8934-319AD8E7575C}" destId="{93711ECE-4B7C-4D5F-9605-89DB9D23C66F}" srcOrd="1" destOrd="0" presId="urn:microsoft.com/office/officeart/2005/8/layout/hierarchy3"/>
    <dgm:cxn modelId="{DF269590-8756-40E5-9A64-CF9C9855995C}" type="presParOf" srcId="{93711ECE-4B7C-4D5F-9605-89DB9D23C66F}" destId="{FCD91699-10CE-4653-918F-A6B194B4E769}" srcOrd="0" destOrd="0" presId="urn:microsoft.com/office/officeart/2005/8/layout/hierarchy3"/>
    <dgm:cxn modelId="{A656FA17-9DAA-4C77-BBF9-C1903BF3BAFA}" type="presParOf" srcId="{93711ECE-4B7C-4D5F-9605-89DB9D23C66F}" destId="{8270FE0A-620D-49FC-8BEA-FC9EF2C00419}" srcOrd="1" destOrd="0" presId="urn:microsoft.com/office/officeart/2005/8/layout/hierarchy3"/>
    <dgm:cxn modelId="{6B49C67E-0639-4981-8705-B86DD833F7CB}" type="presParOf" srcId="{93711ECE-4B7C-4D5F-9605-89DB9D23C66F}" destId="{117F0CCC-E5D4-4234-81F9-A785FC4EF9AF}" srcOrd="2" destOrd="0" presId="urn:microsoft.com/office/officeart/2005/8/layout/hierarchy3"/>
    <dgm:cxn modelId="{6A5F422D-5945-4E16-92FC-800CA1B5816A}" type="presParOf" srcId="{93711ECE-4B7C-4D5F-9605-89DB9D23C66F}" destId="{6C6EE243-F194-4720-B161-162BFC6DF4E9}" srcOrd="3" destOrd="0" presId="urn:microsoft.com/office/officeart/2005/8/layout/hierarchy3"/>
    <dgm:cxn modelId="{D2E101E0-80BC-421C-B4C3-F1701A8F108C}" type="presParOf" srcId="{93711ECE-4B7C-4D5F-9605-89DB9D23C66F}" destId="{CDD1FE10-A583-406B-97B1-25B3419DC6C1}" srcOrd="4" destOrd="0" presId="urn:microsoft.com/office/officeart/2005/8/layout/hierarchy3"/>
    <dgm:cxn modelId="{1DF27D2D-EDCD-49E6-A32E-F90081ADA71C}" type="presParOf" srcId="{93711ECE-4B7C-4D5F-9605-89DB9D23C66F}" destId="{E53ADFDA-E858-40F6-9D64-8F34435E6D1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Marché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dirty="0" smtClean="0"/>
            <a:t>Démographie </a:t>
          </a:r>
          <a:endParaRPr lang="fr-FR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Repères occidentaux 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dirty="0" smtClean="0"/>
            <a:t>Émergence d’une Classe moyenne</a:t>
          </a:r>
          <a:endParaRPr lang="fr-FR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316DDDA7-ADDC-4845-8518-CF0FD5242556}">
      <dgm:prSet/>
      <dgm:spPr/>
      <dgm:t>
        <a:bodyPr/>
        <a:lstStyle/>
        <a:p>
          <a:r>
            <a:rPr lang="fr-FR" dirty="0" smtClean="0"/>
            <a:t>Légal</a:t>
          </a:r>
          <a:endParaRPr lang="fr-FR" dirty="0"/>
        </a:p>
      </dgm:t>
    </dgm:pt>
    <dgm:pt modelId="{C5614E92-215E-4708-9906-FBB626371948}" type="parTrans" cxnId="{F0D17414-D5AD-47F7-8F45-A0F88C841C97}">
      <dgm:prSet/>
      <dgm:spPr/>
      <dgm:t>
        <a:bodyPr/>
        <a:lstStyle/>
        <a:p>
          <a:endParaRPr lang="fr-FR"/>
        </a:p>
      </dgm:t>
    </dgm:pt>
    <dgm:pt modelId="{3ED9C6AC-2799-4C2F-B405-82876108D38A}" type="sibTrans" cxnId="{F0D17414-D5AD-47F7-8F45-A0F88C841C97}">
      <dgm:prSet/>
      <dgm:spPr/>
      <dgm:t>
        <a:bodyPr/>
        <a:lstStyle/>
        <a:p>
          <a:endParaRPr lang="fr-FR"/>
        </a:p>
      </dgm:t>
    </dgm:pt>
    <dgm:pt modelId="{ECF39DC9-23C3-498E-A570-F9AAD92A0B95}">
      <dgm:prSet/>
      <dgm:spPr/>
      <dgm:t>
        <a:bodyPr/>
        <a:lstStyle/>
        <a:p>
          <a:r>
            <a:rPr lang="fr-FR" dirty="0" smtClean="0"/>
            <a:t>Droit unifié OHADA</a:t>
          </a:r>
          <a:endParaRPr lang="fr-FR" dirty="0"/>
        </a:p>
      </dgm:t>
    </dgm:pt>
    <dgm:pt modelId="{34022142-B1A2-4FAE-9D19-7C6EA68E30F4}" type="parTrans" cxnId="{1823B7FC-BCB0-4E88-897A-DA1D90685CBD}">
      <dgm:prSet/>
      <dgm:spPr/>
      <dgm:t>
        <a:bodyPr/>
        <a:lstStyle/>
        <a:p>
          <a:endParaRPr lang="fr-FR"/>
        </a:p>
      </dgm:t>
    </dgm:pt>
    <dgm:pt modelId="{8B248FFD-8FA5-40E4-B775-3C913319227F}" type="sibTrans" cxnId="{1823B7FC-BCB0-4E88-897A-DA1D90685CBD}">
      <dgm:prSet/>
      <dgm:spPr/>
      <dgm:t>
        <a:bodyPr/>
        <a:lstStyle/>
        <a:p>
          <a:endParaRPr lang="fr-FR"/>
        </a:p>
      </dgm:t>
    </dgm:pt>
    <dgm:pt modelId="{2A94C2AE-114F-4A6C-BCAD-C203939F3D3C}">
      <dgm:prSet/>
      <dgm:spPr/>
      <dgm:t>
        <a:bodyPr/>
        <a:lstStyle/>
        <a:p>
          <a:r>
            <a:rPr lang="fr-FR" dirty="0" smtClean="0"/>
            <a:t>Droit de propriété intellectuelle</a:t>
          </a:r>
          <a:endParaRPr lang="fr-FR" dirty="0"/>
        </a:p>
      </dgm:t>
    </dgm:pt>
    <dgm:pt modelId="{7FAA8D4B-2448-4643-8566-484AFBB4F3BD}" type="parTrans" cxnId="{293B43CE-C7A5-4BEA-93A2-94B812D6683E}">
      <dgm:prSet/>
      <dgm:spPr/>
      <dgm:t>
        <a:bodyPr/>
        <a:lstStyle/>
        <a:p>
          <a:endParaRPr lang="fr-FR"/>
        </a:p>
      </dgm:t>
    </dgm:pt>
    <dgm:pt modelId="{04D3755F-9959-430A-A211-142661E5BF13}" type="sibTrans" cxnId="{293B43CE-C7A5-4BEA-93A2-94B812D6683E}">
      <dgm:prSet/>
      <dgm:spPr/>
      <dgm:t>
        <a:bodyPr/>
        <a:lstStyle/>
        <a:p>
          <a:endParaRPr lang="fr-FR"/>
        </a:p>
      </dgm:t>
    </dgm:pt>
    <dgm:pt modelId="{0C4131C1-EEB5-487C-BE6C-6431C7318308}">
      <dgm:prSet/>
      <dgm:spPr/>
      <dgm:t>
        <a:bodyPr/>
        <a:lstStyle/>
        <a:p>
          <a:r>
            <a:rPr lang="fr-FR" dirty="0" smtClean="0"/>
            <a:t>Voies de recours </a:t>
          </a:r>
          <a:endParaRPr lang="fr-FR" dirty="0"/>
        </a:p>
      </dgm:t>
    </dgm:pt>
    <dgm:pt modelId="{3452036A-CECF-44DD-8A07-5CD2C9B3A79A}" type="parTrans" cxnId="{0127764F-33EF-441C-B972-73AC28A44158}">
      <dgm:prSet/>
      <dgm:spPr/>
      <dgm:t>
        <a:bodyPr/>
        <a:lstStyle/>
        <a:p>
          <a:endParaRPr lang="fr-FR"/>
        </a:p>
      </dgm:t>
    </dgm:pt>
    <dgm:pt modelId="{3C841A2D-312D-4597-B867-1A4F96A57590}" type="sibTrans" cxnId="{0127764F-33EF-441C-B972-73AC28A44158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2" custScaleX="136938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2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6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6" custScaleX="1229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6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6" custScaleX="1343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6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6" custScaleX="1338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8B07D1-30BD-4B86-A3E4-70F49E6219D4}" type="pres">
      <dgm:prSet presAssocID="{316DDDA7-ADDC-4845-8518-CF0FD5242556}" presName="root" presStyleCnt="0"/>
      <dgm:spPr/>
    </dgm:pt>
    <dgm:pt modelId="{E2DC4CC7-6018-4A50-A06E-674A41DAC469}" type="pres">
      <dgm:prSet presAssocID="{316DDDA7-ADDC-4845-8518-CF0FD5242556}" presName="rootComposite" presStyleCnt="0"/>
      <dgm:spPr/>
    </dgm:pt>
    <dgm:pt modelId="{B6865AD4-B693-4CF7-AAC8-784C95112020}" type="pres">
      <dgm:prSet presAssocID="{316DDDA7-ADDC-4845-8518-CF0FD5242556}" presName="rootText" presStyleLbl="node1" presStyleIdx="1" presStyleCnt="2"/>
      <dgm:spPr/>
      <dgm:t>
        <a:bodyPr/>
        <a:lstStyle/>
        <a:p>
          <a:endParaRPr lang="fr-FR"/>
        </a:p>
      </dgm:t>
    </dgm:pt>
    <dgm:pt modelId="{5561659E-04C2-4B88-8562-16E46FBCA44C}" type="pres">
      <dgm:prSet presAssocID="{316DDDA7-ADDC-4845-8518-CF0FD5242556}" presName="rootConnector" presStyleLbl="node1" presStyleIdx="1" presStyleCnt="2"/>
      <dgm:spPr/>
      <dgm:t>
        <a:bodyPr/>
        <a:lstStyle/>
        <a:p>
          <a:endParaRPr lang="fr-FR"/>
        </a:p>
      </dgm:t>
    </dgm:pt>
    <dgm:pt modelId="{ACD1E5BD-A6EB-45C9-A59F-CC2183299C90}" type="pres">
      <dgm:prSet presAssocID="{316DDDA7-ADDC-4845-8518-CF0FD5242556}" presName="childShape" presStyleCnt="0"/>
      <dgm:spPr/>
    </dgm:pt>
    <dgm:pt modelId="{1F448268-2681-40B6-BC17-8F798EF333C0}" type="pres">
      <dgm:prSet presAssocID="{34022142-B1A2-4FAE-9D19-7C6EA68E30F4}" presName="Name13" presStyleLbl="parChTrans1D2" presStyleIdx="3" presStyleCnt="6"/>
      <dgm:spPr/>
      <dgm:t>
        <a:bodyPr/>
        <a:lstStyle/>
        <a:p>
          <a:endParaRPr lang="fr-FR"/>
        </a:p>
      </dgm:t>
    </dgm:pt>
    <dgm:pt modelId="{71CD2959-2AF6-465B-84CF-CFCBBC6FAD51}" type="pres">
      <dgm:prSet presAssocID="{ECF39DC9-23C3-498E-A570-F9AAD92A0B95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5A9217-CA65-4FCC-9557-F9F9D98763B2}" type="pres">
      <dgm:prSet presAssocID="{7FAA8D4B-2448-4643-8566-484AFBB4F3BD}" presName="Name13" presStyleLbl="parChTrans1D2" presStyleIdx="4" presStyleCnt="6"/>
      <dgm:spPr/>
      <dgm:t>
        <a:bodyPr/>
        <a:lstStyle/>
        <a:p>
          <a:endParaRPr lang="fr-FR"/>
        </a:p>
      </dgm:t>
    </dgm:pt>
    <dgm:pt modelId="{76420D41-D944-45E7-BE2B-6FB2E20B93E6}" type="pres">
      <dgm:prSet presAssocID="{2A94C2AE-114F-4A6C-BCAD-C203939F3D3C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40385-367F-4320-BDCD-ED4D927B4061}" type="pres">
      <dgm:prSet presAssocID="{3452036A-CECF-44DD-8A07-5CD2C9B3A79A}" presName="Name13" presStyleLbl="parChTrans1D2" presStyleIdx="5" presStyleCnt="6"/>
      <dgm:spPr/>
      <dgm:t>
        <a:bodyPr/>
        <a:lstStyle/>
        <a:p>
          <a:endParaRPr lang="fr-FR"/>
        </a:p>
      </dgm:t>
    </dgm:pt>
    <dgm:pt modelId="{60F95E65-E076-48FD-984B-58C676E2C6AC}" type="pres">
      <dgm:prSet presAssocID="{0C4131C1-EEB5-487C-BE6C-6431C7318308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6ABCFB7-B392-4F83-A5FB-8964954E493B}" type="presOf" srcId="{A79AD9FE-4DA8-498D-B16D-796C26956F25}" destId="{6C6EE243-F194-4720-B161-162BFC6DF4E9}" srcOrd="0" destOrd="0" presId="urn:microsoft.com/office/officeart/2005/8/layout/hierarchy3"/>
    <dgm:cxn modelId="{0CD54A30-BA53-41BF-A123-3E61C5FBAE61}" type="presOf" srcId="{992944F3-E5A8-4542-8EE3-580254A35184}" destId="{FCD91699-10CE-4653-918F-A6B194B4E769}" srcOrd="0" destOrd="0" presId="urn:microsoft.com/office/officeart/2005/8/layout/hierarchy3"/>
    <dgm:cxn modelId="{818029A9-D28C-4F34-B193-0D73ED7B3DA2}" type="presOf" srcId="{2A94C2AE-114F-4A6C-BCAD-C203939F3D3C}" destId="{76420D41-D944-45E7-BE2B-6FB2E20B93E6}" srcOrd="0" destOrd="0" presId="urn:microsoft.com/office/officeart/2005/8/layout/hierarchy3"/>
    <dgm:cxn modelId="{E9223430-E7EB-4C6F-8ED0-F5E74A193542}" type="presOf" srcId="{ECF39DC9-23C3-498E-A570-F9AAD92A0B95}" destId="{71CD2959-2AF6-465B-84CF-CFCBBC6FAD51}" srcOrd="0" destOrd="0" presId="urn:microsoft.com/office/officeart/2005/8/layout/hierarchy3"/>
    <dgm:cxn modelId="{F2B6F08E-1AEC-40A3-AD49-8E65A3304F91}" type="presOf" srcId="{0D94829F-0262-4479-9109-30D2387A5D00}" destId="{0A34B257-FE22-4189-8EC8-509869077C89}" srcOrd="1" destOrd="0" presId="urn:microsoft.com/office/officeart/2005/8/layout/hierarchy3"/>
    <dgm:cxn modelId="{0750C710-9E34-4DAB-AD55-263AB499B3A1}" type="presOf" srcId="{34022142-B1A2-4FAE-9D19-7C6EA68E30F4}" destId="{1F448268-2681-40B6-BC17-8F798EF333C0}" srcOrd="0" destOrd="0" presId="urn:microsoft.com/office/officeart/2005/8/layout/hierarchy3"/>
    <dgm:cxn modelId="{4A3148A5-BBF2-4551-BEF2-92AF77E31E22}" type="presOf" srcId="{316DDDA7-ADDC-4845-8518-CF0FD5242556}" destId="{B6865AD4-B693-4CF7-AAC8-784C95112020}" srcOrd="0" destOrd="0" presId="urn:microsoft.com/office/officeart/2005/8/layout/hierarchy3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0127764F-33EF-441C-B972-73AC28A44158}" srcId="{316DDDA7-ADDC-4845-8518-CF0FD5242556}" destId="{0C4131C1-EEB5-487C-BE6C-6431C7318308}" srcOrd="2" destOrd="0" parTransId="{3452036A-CECF-44DD-8A07-5CD2C9B3A79A}" sibTransId="{3C841A2D-312D-4597-B867-1A4F96A57590}"/>
    <dgm:cxn modelId="{2BEFEBAB-4EFD-43F6-866A-BA32E27AEDDC}" type="presOf" srcId="{0C4131C1-EEB5-487C-BE6C-6431C7318308}" destId="{60F95E65-E076-48FD-984B-58C676E2C6AC}" srcOrd="0" destOrd="0" presId="urn:microsoft.com/office/officeart/2005/8/layout/hierarchy3"/>
    <dgm:cxn modelId="{69662366-9ED2-4171-8702-A652C6076B5E}" type="presOf" srcId="{3452036A-CECF-44DD-8A07-5CD2C9B3A79A}" destId="{CDD40385-367F-4320-BDCD-ED4D927B4061}" srcOrd="0" destOrd="0" presId="urn:microsoft.com/office/officeart/2005/8/layout/hierarchy3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293B43CE-C7A5-4BEA-93A2-94B812D6683E}" srcId="{316DDDA7-ADDC-4845-8518-CF0FD5242556}" destId="{2A94C2AE-114F-4A6C-BCAD-C203939F3D3C}" srcOrd="1" destOrd="0" parTransId="{7FAA8D4B-2448-4643-8566-484AFBB4F3BD}" sibTransId="{04D3755F-9959-430A-A211-142661E5BF13}"/>
    <dgm:cxn modelId="{273EC4D8-0F36-48F0-BCC1-5AF8D82B4E73}" type="presOf" srcId="{C7ADAF81-E37B-4219-A442-056B7ADA0C4E}" destId="{814CC8A6-9F95-4F3C-9A43-1B005AEA7388}" srcOrd="0" destOrd="0" presId="urn:microsoft.com/office/officeart/2005/8/layout/hierarchy3"/>
    <dgm:cxn modelId="{CC3D186E-DA46-421B-847B-05D4833EB489}" type="presOf" srcId="{0D94829F-0262-4479-9109-30D2387A5D00}" destId="{68A859FC-D838-45B9-82B0-3C999B503184}" srcOrd="0" destOrd="0" presId="urn:microsoft.com/office/officeart/2005/8/layout/hierarchy3"/>
    <dgm:cxn modelId="{FE9CBCD5-0C48-4587-B390-8850D780DD86}" type="presOf" srcId="{7FAA8D4B-2448-4643-8566-484AFBB4F3BD}" destId="{155A9217-CA65-4FCC-9557-F9F9D98763B2}" srcOrd="0" destOrd="0" presId="urn:microsoft.com/office/officeart/2005/8/layout/hierarchy3"/>
    <dgm:cxn modelId="{9D191A4A-6031-4657-9303-FB153D442A73}" type="presOf" srcId="{3499C7C3-5DB7-474E-A2A7-AF630E8D32FE}" destId="{CDD1FE10-A583-406B-97B1-25B3419DC6C1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1FD7920D-CF79-4A3E-84BE-3DCD5AED38DB}" type="presOf" srcId="{706B627A-73B4-4505-BECA-DA4B0BB9B7DF}" destId="{8270FE0A-620D-49FC-8BEA-FC9EF2C00419}" srcOrd="0" destOrd="0" presId="urn:microsoft.com/office/officeart/2005/8/layout/hierarchy3"/>
    <dgm:cxn modelId="{C18E81E3-4986-4367-A5B3-B15E87374884}" type="presOf" srcId="{316DDDA7-ADDC-4845-8518-CF0FD5242556}" destId="{5561659E-04C2-4B88-8562-16E46FBCA44C}" srcOrd="1" destOrd="0" presId="urn:microsoft.com/office/officeart/2005/8/layout/hierarchy3"/>
    <dgm:cxn modelId="{78E92E8B-4CE2-4723-B0F9-E15E3B8C78F5}" type="presOf" srcId="{9D840F90-B72C-4E8D-B3DA-9D2E5FDEE5A0}" destId="{117F0CCC-E5D4-4234-81F9-A785FC4EF9AF}" srcOrd="0" destOrd="0" presId="urn:microsoft.com/office/officeart/2005/8/layout/hierarchy3"/>
    <dgm:cxn modelId="{844E2808-F227-4722-8FD3-B66D9C846CC5}" type="presOf" srcId="{8A8E54D5-AD8B-44A3-AEE0-4C8C84A4B25F}" destId="{E53ADFDA-E858-40F6-9D64-8F34435E6D17}" srcOrd="0" destOrd="0" presId="urn:microsoft.com/office/officeart/2005/8/layout/hierarchy3"/>
    <dgm:cxn modelId="{1823B7FC-BCB0-4E88-897A-DA1D90685CBD}" srcId="{316DDDA7-ADDC-4845-8518-CF0FD5242556}" destId="{ECF39DC9-23C3-498E-A570-F9AAD92A0B95}" srcOrd="0" destOrd="0" parTransId="{34022142-B1A2-4FAE-9D19-7C6EA68E30F4}" sibTransId="{8B248FFD-8FA5-40E4-B775-3C913319227F}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F0D17414-D5AD-47F7-8F45-A0F88C841C97}" srcId="{C7ADAF81-E37B-4219-A442-056B7ADA0C4E}" destId="{316DDDA7-ADDC-4845-8518-CF0FD5242556}" srcOrd="1" destOrd="0" parTransId="{C5614E92-215E-4708-9906-FBB626371948}" sibTransId="{3ED9C6AC-2799-4C2F-B405-82876108D38A}"/>
    <dgm:cxn modelId="{DB1C181A-19CA-4A58-968F-7FEEFFB22EF6}" type="presParOf" srcId="{814CC8A6-9F95-4F3C-9A43-1B005AEA7388}" destId="{11331D28-F18F-49A6-8934-319AD8E7575C}" srcOrd="0" destOrd="0" presId="urn:microsoft.com/office/officeart/2005/8/layout/hierarchy3"/>
    <dgm:cxn modelId="{27E6316E-890C-4DD8-93CB-C668DC0F81B2}" type="presParOf" srcId="{11331D28-F18F-49A6-8934-319AD8E7575C}" destId="{A7380E9F-F063-420A-89C0-A39EEBBDEF95}" srcOrd="0" destOrd="0" presId="urn:microsoft.com/office/officeart/2005/8/layout/hierarchy3"/>
    <dgm:cxn modelId="{B0949A8F-40EE-4508-9DC8-099EF26C64E6}" type="presParOf" srcId="{A7380E9F-F063-420A-89C0-A39EEBBDEF95}" destId="{68A859FC-D838-45B9-82B0-3C999B503184}" srcOrd="0" destOrd="0" presId="urn:microsoft.com/office/officeart/2005/8/layout/hierarchy3"/>
    <dgm:cxn modelId="{90EA1E89-AB8B-4883-8B5E-8163609524E9}" type="presParOf" srcId="{A7380E9F-F063-420A-89C0-A39EEBBDEF95}" destId="{0A34B257-FE22-4189-8EC8-509869077C89}" srcOrd="1" destOrd="0" presId="urn:microsoft.com/office/officeart/2005/8/layout/hierarchy3"/>
    <dgm:cxn modelId="{E4D91F46-B89C-452A-BE0D-2368C7203C17}" type="presParOf" srcId="{11331D28-F18F-49A6-8934-319AD8E7575C}" destId="{93711ECE-4B7C-4D5F-9605-89DB9D23C66F}" srcOrd="1" destOrd="0" presId="urn:microsoft.com/office/officeart/2005/8/layout/hierarchy3"/>
    <dgm:cxn modelId="{65C7CF05-01C7-4E93-BFE7-44DA0EC07EED}" type="presParOf" srcId="{93711ECE-4B7C-4D5F-9605-89DB9D23C66F}" destId="{FCD91699-10CE-4653-918F-A6B194B4E769}" srcOrd="0" destOrd="0" presId="urn:microsoft.com/office/officeart/2005/8/layout/hierarchy3"/>
    <dgm:cxn modelId="{8F2DC367-B457-4E42-BB83-DB935CEFD854}" type="presParOf" srcId="{93711ECE-4B7C-4D5F-9605-89DB9D23C66F}" destId="{8270FE0A-620D-49FC-8BEA-FC9EF2C00419}" srcOrd="1" destOrd="0" presId="urn:microsoft.com/office/officeart/2005/8/layout/hierarchy3"/>
    <dgm:cxn modelId="{1784F04A-634B-4BDE-AE0B-CAE57803FC24}" type="presParOf" srcId="{93711ECE-4B7C-4D5F-9605-89DB9D23C66F}" destId="{117F0CCC-E5D4-4234-81F9-A785FC4EF9AF}" srcOrd="2" destOrd="0" presId="urn:microsoft.com/office/officeart/2005/8/layout/hierarchy3"/>
    <dgm:cxn modelId="{58882063-00EC-4672-BD55-E56FEB533600}" type="presParOf" srcId="{93711ECE-4B7C-4D5F-9605-89DB9D23C66F}" destId="{6C6EE243-F194-4720-B161-162BFC6DF4E9}" srcOrd="3" destOrd="0" presId="urn:microsoft.com/office/officeart/2005/8/layout/hierarchy3"/>
    <dgm:cxn modelId="{19F544D5-9D07-407F-943D-C892C948F67C}" type="presParOf" srcId="{93711ECE-4B7C-4D5F-9605-89DB9D23C66F}" destId="{CDD1FE10-A583-406B-97B1-25B3419DC6C1}" srcOrd="4" destOrd="0" presId="urn:microsoft.com/office/officeart/2005/8/layout/hierarchy3"/>
    <dgm:cxn modelId="{E4C8B362-0959-4C4C-A26D-21948D5D0057}" type="presParOf" srcId="{93711ECE-4B7C-4D5F-9605-89DB9D23C66F}" destId="{E53ADFDA-E858-40F6-9D64-8F34435E6D17}" srcOrd="5" destOrd="0" presId="urn:microsoft.com/office/officeart/2005/8/layout/hierarchy3"/>
    <dgm:cxn modelId="{16C198F7-037D-49DF-8E7A-15BC6011B403}" type="presParOf" srcId="{814CC8A6-9F95-4F3C-9A43-1B005AEA7388}" destId="{538B07D1-30BD-4B86-A3E4-70F49E6219D4}" srcOrd="1" destOrd="0" presId="urn:microsoft.com/office/officeart/2005/8/layout/hierarchy3"/>
    <dgm:cxn modelId="{117F11F8-6497-4157-B444-416F3B30DC31}" type="presParOf" srcId="{538B07D1-30BD-4B86-A3E4-70F49E6219D4}" destId="{E2DC4CC7-6018-4A50-A06E-674A41DAC469}" srcOrd="0" destOrd="0" presId="urn:microsoft.com/office/officeart/2005/8/layout/hierarchy3"/>
    <dgm:cxn modelId="{2CD09538-4A64-4407-94F1-51DA64B3C509}" type="presParOf" srcId="{E2DC4CC7-6018-4A50-A06E-674A41DAC469}" destId="{B6865AD4-B693-4CF7-AAC8-784C95112020}" srcOrd="0" destOrd="0" presId="urn:microsoft.com/office/officeart/2005/8/layout/hierarchy3"/>
    <dgm:cxn modelId="{7A329896-B022-4CE3-A17A-DB21F65F38E9}" type="presParOf" srcId="{E2DC4CC7-6018-4A50-A06E-674A41DAC469}" destId="{5561659E-04C2-4B88-8562-16E46FBCA44C}" srcOrd="1" destOrd="0" presId="urn:microsoft.com/office/officeart/2005/8/layout/hierarchy3"/>
    <dgm:cxn modelId="{FA21A2BF-D6D1-4CC9-AB8B-877636FF4912}" type="presParOf" srcId="{538B07D1-30BD-4B86-A3E4-70F49E6219D4}" destId="{ACD1E5BD-A6EB-45C9-A59F-CC2183299C90}" srcOrd="1" destOrd="0" presId="urn:microsoft.com/office/officeart/2005/8/layout/hierarchy3"/>
    <dgm:cxn modelId="{241DD444-9826-43D5-BF43-DEC9980F5FDB}" type="presParOf" srcId="{ACD1E5BD-A6EB-45C9-A59F-CC2183299C90}" destId="{1F448268-2681-40B6-BC17-8F798EF333C0}" srcOrd="0" destOrd="0" presId="urn:microsoft.com/office/officeart/2005/8/layout/hierarchy3"/>
    <dgm:cxn modelId="{E928CBB2-A074-4B74-9764-182E85CFD625}" type="presParOf" srcId="{ACD1E5BD-A6EB-45C9-A59F-CC2183299C90}" destId="{71CD2959-2AF6-465B-84CF-CFCBBC6FAD51}" srcOrd="1" destOrd="0" presId="urn:microsoft.com/office/officeart/2005/8/layout/hierarchy3"/>
    <dgm:cxn modelId="{19663EDC-A0E6-46F7-97F7-8D66741E0EEF}" type="presParOf" srcId="{ACD1E5BD-A6EB-45C9-A59F-CC2183299C90}" destId="{155A9217-CA65-4FCC-9557-F9F9D98763B2}" srcOrd="2" destOrd="0" presId="urn:microsoft.com/office/officeart/2005/8/layout/hierarchy3"/>
    <dgm:cxn modelId="{F9213A79-F98B-4192-9E55-8AF3C1B83EDE}" type="presParOf" srcId="{ACD1E5BD-A6EB-45C9-A59F-CC2183299C90}" destId="{76420D41-D944-45E7-BE2B-6FB2E20B93E6}" srcOrd="3" destOrd="0" presId="urn:microsoft.com/office/officeart/2005/8/layout/hierarchy3"/>
    <dgm:cxn modelId="{9D46954D-25FF-47D1-A246-0301CD983492}" type="presParOf" srcId="{ACD1E5BD-A6EB-45C9-A59F-CC2183299C90}" destId="{CDD40385-367F-4320-BDCD-ED4D927B4061}" srcOrd="4" destOrd="0" presId="urn:microsoft.com/office/officeart/2005/8/layout/hierarchy3"/>
    <dgm:cxn modelId="{7A18C14E-6CC5-4427-97E6-0F23FDD2BCA7}" type="presParOf" srcId="{ACD1E5BD-A6EB-45C9-A59F-CC2183299C90}" destId="{60F95E65-E076-48FD-984B-58C676E2C6A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Marché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dirty="0" smtClean="0"/>
            <a:t>Démographie </a:t>
          </a:r>
          <a:endParaRPr lang="fr-FR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Repères occidentaux 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dirty="0" smtClean="0"/>
            <a:t>Émergence d’une Classe moyenne</a:t>
          </a:r>
          <a:endParaRPr lang="fr-FR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316DDDA7-ADDC-4845-8518-CF0FD5242556}">
      <dgm:prSet/>
      <dgm:spPr/>
      <dgm:t>
        <a:bodyPr/>
        <a:lstStyle/>
        <a:p>
          <a:r>
            <a:rPr lang="fr-FR" dirty="0" smtClean="0"/>
            <a:t>Légal</a:t>
          </a:r>
          <a:endParaRPr lang="fr-FR" dirty="0"/>
        </a:p>
      </dgm:t>
    </dgm:pt>
    <dgm:pt modelId="{C5614E92-215E-4708-9906-FBB626371948}" type="parTrans" cxnId="{F0D17414-D5AD-47F7-8F45-A0F88C841C97}">
      <dgm:prSet/>
      <dgm:spPr/>
      <dgm:t>
        <a:bodyPr/>
        <a:lstStyle/>
        <a:p>
          <a:endParaRPr lang="fr-FR"/>
        </a:p>
      </dgm:t>
    </dgm:pt>
    <dgm:pt modelId="{3ED9C6AC-2799-4C2F-B405-82876108D38A}" type="sibTrans" cxnId="{F0D17414-D5AD-47F7-8F45-A0F88C841C97}">
      <dgm:prSet/>
      <dgm:spPr/>
      <dgm:t>
        <a:bodyPr/>
        <a:lstStyle/>
        <a:p>
          <a:endParaRPr lang="fr-FR"/>
        </a:p>
      </dgm:t>
    </dgm:pt>
    <dgm:pt modelId="{949AAB15-6FFA-476C-9F7D-6124D26CEC33}">
      <dgm:prSet/>
      <dgm:spPr/>
      <dgm:t>
        <a:bodyPr/>
        <a:lstStyle/>
        <a:p>
          <a:r>
            <a:rPr lang="fr-FR" dirty="0" smtClean="0"/>
            <a:t>Environnement</a:t>
          </a:r>
          <a:endParaRPr lang="fr-FR" dirty="0"/>
        </a:p>
      </dgm:t>
    </dgm:pt>
    <dgm:pt modelId="{4F3A060B-8E8B-47FE-9EEA-BAB99A8F73F3}" type="parTrans" cxnId="{4676C2E0-D950-45E2-8E78-D73629C5D5E2}">
      <dgm:prSet/>
      <dgm:spPr/>
      <dgm:t>
        <a:bodyPr/>
        <a:lstStyle/>
        <a:p>
          <a:endParaRPr lang="fr-FR"/>
        </a:p>
      </dgm:t>
    </dgm:pt>
    <dgm:pt modelId="{08CFACDA-5DBD-4C1B-A2F0-9DDD13965384}" type="sibTrans" cxnId="{4676C2E0-D950-45E2-8E78-D73629C5D5E2}">
      <dgm:prSet/>
      <dgm:spPr/>
      <dgm:t>
        <a:bodyPr/>
        <a:lstStyle/>
        <a:p>
          <a:endParaRPr lang="fr-FR"/>
        </a:p>
      </dgm:t>
    </dgm:pt>
    <dgm:pt modelId="{ECF39DC9-23C3-498E-A570-F9AAD92A0B95}">
      <dgm:prSet/>
      <dgm:spPr/>
      <dgm:t>
        <a:bodyPr/>
        <a:lstStyle/>
        <a:p>
          <a:r>
            <a:rPr lang="fr-FR" dirty="0" smtClean="0"/>
            <a:t>Droit unifié OHADA</a:t>
          </a:r>
          <a:endParaRPr lang="fr-FR" dirty="0"/>
        </a:p>
      </dgm:t>
    </dgm:pt>
    <dgm:pt modelId="{34022142-B1A2-4FAE-9D19-7C6EA68E30F4}" type="parTrans" cxnId="{1823B7FC-BCB0-4E88-897A-DA1D90685CBD}">
      <dgm:prSet/>
      <dgm:spPr/>
      <dgm:t>
        <a:bodyPr/>
        <a:lstStyle/>
        <a:p>
          <a:endParaRPr lang="fr-FR"/>
        </a:p>
      </dgm:t>
    </dgm:pt>
    <dgm:pt modelId="{8B248FFD-8FA5-40E4-B775-3C913319227F}" type="sibTrans" cxnId="{1823B7FC-BCB0-4E88-897A-DA1D90685CBD}">
      <dgm:prSet/>
      <dgm:spPr/>
      <dgm:t>
        <a:bodyPr/>
        <a:lstStyle/>
        <a:p>
          <a:endParaRPr lang="fr-FR"/>
        </a:p>
      </dgm:t>
    </dgm:pt>
    <dgm:pt modelId="{2A94C2AE-114F-4A6C-BCAD-C203939F3D3C}">
      <dgm:prSet/>
      <dgm:spPr/>
      <dgm:t>
        <a:bodyPr/>
        <a:lstStyle/>
        <a:p>
          <a:r>
            <a:rPr lang="fr-FR" dirty="0" smtClean="0"/>
            <a:t>Droit de propriété intellectuelle</a:t>
          </a:r>
          <a:endParaRPr lang="fr-FR" dirty="0"/>
        </a:p>
      </dgm:t>
    </dgm:pt>
    <dgm:pt modelId="{7FAA8D4B-2448-4643-8566-484AFBB4F3BD}" type="parTrans" cxnId="{293B43CE-C7A5-4BEA-93A2-94B812D6683E}">
      <dgm:prSet/>
      <dgm:spPr/>
      <dgm:t>
        <a:bodyPr/>
        <a:lstStyle/>
        <a:p>
          <a:endParaRPr lang="fr-FR"/>
        </a:p>
      </dgm:t>
    </dgm:pt>
    <dgm:pt modelId="{04D3755F-9959-430A-A211-142661E5BF13}" type="sibTrans" cxnId="{293B43CE-C7A5-4BEA-93A2-94B812D6683E}">
      <dgm:prSet/>
      <dgm:spPr/>
      <dgm:t>
        <a:bodyPr/>
        <a:lstStyle/>
        <a:p>
          <a:endParaRPr lang="fr-FR"/>
        </a:p>
      </dgm:t>
    </dgm:pt>
    <dgm:pt modelId="{0C4131C1-EEB5-487C-BE6C-6431C7318308}">
      <dgm:prSet/>
      <dgm:spPr/>
      <dgm:t>
        <a:bodyPr/>
        <a:lstStyle/>
        <a:p>
          <a:r>
            <a:rPr lang="fr-FR" dirty="0" smtClean="0"/>
            <a:t>Voies de recours </a:t>
          </a:r>
          <a:endParaRPr lang="fr-FR" dirty="0"/>
        </a:p>
      </dgm:t>
    </dgm:pt>
    <dgm:pt modelId="{3452036A-CECF-44DD-8A07-5CD2C9B3A79A}" type="parTrans" cxnId="{0127764F-33EF-441C-B972-73AC28A44158}">
      <dgm:prSet/>
      <dgm:spPr/>
      <dgm:t>
        <a:bodyPr/>
        <a:lstStyle/>
        <a:p>
          <a:endParaRPr lang="fr-FR"/>
        </a:p>
      </dgm:t>
    </dgm:pt>
    <dgm:pt modelId="{3C841A2D-312D-4597-B867-1A4F96A57590}" type="sibTrans" cxnId="{0127764F-33EF-441C-B972-73AC28A44158}">
      <dgm:prSet/>
      <dgm:spPr/>
      <dgm:t>
        <a:bodyPr/>
        <a:lstStyle/>
        <a:p>
          <a:endParaRPr lang="fr-FR"/>
        </a:p>
      </dgm:t>
    </dgm:pt>
    <dgm:pt modelId="{7285978B-7D34-4B36-AD2D-F52AA389E97D}">
      <dgm:prSet custT="1"/>
      <dgm:spPr/>
      <dgm:t>
        <a:bodyPr/>
        <a:lstStyle/>
        <a:p>
          <a:r>
            <a:rPr lang="fr-FR" sz="2000" dirty="0" smtClean="0"/>
            <a:t>Attractivité</a:t>
          </a:r>
          <a:br>
            <a:rPr lang="fr-FR" sz="2000" dirty="0" smtClean="0"/>
          </a:br>
          <a:r>
            <a:rPr lang="fr-FR" sz="2000" dirty="0" smtClean="0"/>
            <a:t> </a:t>
          </a:r>
          <a:r>
            <a:rPr lang="fr-FR" sz="1200" dirty="0" smtClean="0"/>
            <a:t>(la franchise a la cote) </a:t>
          </a:r>
          <a:endParaRPr lang="fr-FR" sz="1200" dirty="0"/>
        </a:p>
      </dgm:t>
    </dgm:pt>
    <dgm:pt modelId="{EAAE0D6E-8D32-4772-A045-862C9C8843F1}" type="parTrans" cxnId="{0C1AD501-827E-4C3E-9C36-6E3EE76C54F0}">
      <dgm:prSet/>
      <dgm:spPr/>
      <dgm:t>
        <a:bodyPr/>
        <a:lstStyle/>
        <a:p>
          <a:endParaRPr lang="fr-FR"/>
        </a:p>
      </dgm:t>
    </dgm:pt>
    <dgm:pt modelId="{768ED68D-995C-4B2D-85AD-B4CDAE12391C}" type="sibTrans" cxnId="{0C1AD501-827E-4C3E-9C36-6E3EE76C54F0}">
      <dgm:prSet/>
      <dgm:spPr/>
      <dgm:t>
        <a:bodyPr/>
        <a:lstStyle/>
        <a:p>
          <a:endParaRPr lang="fr-FR"/>
        </a:p>
      </dgm:t>
    </dgm:pt>
    <dgm:pt modelId="{4A039115-3EAF-4EE3-976F-53A9232EC024}">
      <dgm:prSet custT="1"/>
      <dgm:spPr/>
      <dgm:t>
        <a:bodyPr/>
        <a:lstStyle/>
        <a:p>
          <a:r>
            <a:rPr lang="fr-FR" sz="1800" dirty="0" smtClean="0"/>
            <a:t>Opportunités privées </a:t>
          </a:r>
          <a:r>
            <a:rPr lang="fr-FR" sz="1800" dirty="0" smtClean="0"/>
            <a:t/>
          </a:r>
          <a:br>
            <a:rPr lang="fr-FR" sz="1800" dirty="0" smtClean="0"/>
          </a:br>
          <a:r>
            <a:rPr lang="fr-FR" sz="1100" dirty="0" smtClean="0"/>
            <a:t>(Foncier accessible par dation, nouveaux riches en quête d’opportunités)</a:t>
          </a:r>
          <a:endParaRPr lang="fr-FR" sz="1100" dirty="0"/>
        </a:p>
      </dgm:t>
    </dgm:pt>
    <dgm:pt modelId="{6EB19A7B-B584-4392-A930-31219E531466}" type="parTrans" cxnId="{F47D03BD-A4A7-433F-83D8-261CD88B64AD}">
      <dgm:prSet/>
      <dgm:spPr/>
      <dgm:t>
        <a:bodyPr/>
        <a:lstStyle/>
        <a:p>
          <a:endParaRPr lang="fr-FR"/>
        </a:p>
      </dgm:t>
    </dgm:pt>
    <dgm:pt modelId="{41E3A23D-05E1-4F8F-90D1-2F0FC06D362B}" type="sibTrans" cxnId="{F47D03BD-A4A7-433F-83D8-261CD88B64AD}">
      <dgm:prSet/>
      <dgm:spPr/>
      <dgm:t>
        <a:bodyPr/>
        <a:lstStyle/>
        <a:p>
          <a:endParaRPr lang="fr-FR"/>
        </a:p>
      </dgm:t>
    </dgm:pt>
    <dgm:pt modelId="{EDD5D011-AAE0-4172-AC5E-8D6724065DAE}">
      <dgm:prSet custT="1"/>
      <dgm:spPr/>
      <dgm:t>
        <a:bodyPr/>
        <a:lstStyle/>
        <a:p>
          <a:r>
            <a:rPr lang="fr-FR" sz="1800" dirty="0" smtClean="0"/>
            <a:t>Oreille et intérêt public</a:t>
          </a:r>
          <a:endParaRPr lang="fr-FR" sz="1800" dirty="0"/>
        </a:p>
      </dgm:t>
    </dgm:pt>
    <dgm:pt modelId="{47D559C7-61D5-4010-B1C8-C41F53BA7E8F}" type="parTrans" cxnId="{5106B215-4770-48AF-BA00-B44D7EA843F8}">
      <dgm:prSet/>
      <dgm:spPr/>
      <dgm:t>
        <a:bodyPr/>
        <a:lstStyle/>
        <a:p>
          <a:endParaRPr lang="fr-FR"/>
        </a:p>
      </dgm:t>
    </dgm:pt>
    <dgm:pt modelId="{D25D0C55-4DF9-4253-8BE3-4B8983905A88}" type="sibTrans" cxnId="{5106B215-4770-48AF-BA00-B44D7EA843F8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3" custScaleX="136938" custLinFactNeighborX="-29457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3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9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9" custScaleX="122914" custLinFactNeighborX="-387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9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9" custScaleX="134371" custLinFactNeighborX="-387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9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9" custScaleX="133829" custLinFactNeighborX="-387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8B07D1-30BD-4B86-A3E4-70F49E6219D4}" type="pres">
      <dgm:prSet presAssocID="{316DDDA7-ADDC-4845-8518-CF0FD5242556}" presName="root" presStyleCnt="0"/>
      <dgm:spPr/>
    </dgm:pt>
    <dgm:pt modelId="{E2DC4CC7-6018-4A50-A06E-674A41DAC469}" type="pres">
      <dgm:prSet presAssocID="{316DDDA7-ADDC-4845-8518-CF0FD5242556}" presName="rootComposite" presStyleCnt="0"/>
      <dgm:spPr/>
    </dgm:pt>
    <dgm:pt modelId="{B6865AD4-B693-4CF7-AAC8-784C95112020}" type="pres">
      <dgm:prSet presAssocID="{316DDDA7-ADDC-4845-8518-CF0FD5242556}" presName="rootText" presStyleLbl="node1" presStyleIdx="1" presStyleCnt="3" custLinFactNeighborX="-44078"/>
      <dgm:spPr/>
      <dgm:t>
        <a:bodyPr/>
        <a:lstStyle/>
        <a:p>
          <a:endParaRPr lang="fr-FR"/>
        </a:p>
      </dgm:t>
    </dgm:pt>
    <dgm:pt modelId="{5561659E-04C2-4B88-8562-16E46FBCA44C}" type="pres">
      <dgm:prSet presAssocID="{316DDDA7-ADDC-4845-8518-CF0FD5242556}" presName="rootConnector" presStyleLbl="node1" presStyleIdx="1" presStyleCnt="3"/>
      <dgm:spPr/>
      <dgm:t>
        <a:bodyPr/>
        <a:lstStyle/>
        <a:p>
          <a:endParaRPr lang="fr-FR"/>
        </a:p>
      </dgm:t>
    </dgm:pt>
    <dgm:pt modelId="{ACD1E5BD-A6EB-45C9-A59F-CC2183299C90}" type="pres">
      <dgm:prSet presAssocID="{316DDDA7-ADDC-4845-8518-CF0FD5242556}" presName="childShape" presStyleCnt="0"/>
      <dgm:spPr/>
    </dgm:pt>
    <dgm:pt modelId="{1F448268-2681-40B6-BC17-8F798EF333C0}" type="pres">
      <dgm:prSet presAssocID="{34022142-B1A2-4FAE-9D19-7C6EA68E30F4}" presName="Name13" presStyleLbl="parChTrans1D2" presStyleIdx="3" presStyleCnt="9"/>
      <dgm:spPr/>
      <dgm:t>
        <a:bodyPr/>
        <a:lstStyle/>
        <a:p>
          <a:endParaRPr lang="fr-FR"/>
        </a:p>
      </dgm:t>
    </dgm:pt>
    <dgm:pt modelId="{71CD2959-2AF6-465B-84CF-CFCBBC6FAD51}" type="pres">
      <dgm:prSet presAssocID="{ECF39DC9-23C3-498E-A570-F9AAD92A0B95}" presName="childText" presStyleLbl="bgAcc1" presStyleIdx="3" presStyleCnt="9" custLinFactNeighborX="-550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5A9217-CA65-4FCC-9557-F9F9D98763B2}" type="pres">
      <dgm:prSet presAssocID="{7FAA8D4B-2448-4643-8566-484AFBB4F3BD}" presName="Name13" presStyleLbl="parChTrans1D2" presStyleIdx="4" presStyleCnt="9"/>
      <dgm:spPr/>
      <dgm:t>
        <a:bodyPr/>
        <a:lstStyle/>
        <a:p>
          <a:endParaRPr lang="fr-FR"/>
        </a:p>
      </dgm:t>
    </dgm:pt>
    <dgm:pt modelId="{76420D41-D944-45E7-BE2B-6FB2E20B93E6}" type="pres">
      <dgm:prSet presAssocID="{2A94C2AE-114F-4A6C-BCAD-C203939F3D3C}" presName="childText" presStyleLbl="bgAcc1" presStyleIdx="4" presStyleCnt="9" custLinFactNeighborX="-550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40385-367F-4320-BDCD-ED4D927B4061}" type="pres">
      <dgm:prSet presAssocID="{3452036A-CECF-44DD-8A07-5CD2C9B3A79A}" presName="Name13" presStyleLbl="parChTrans1D2" presStyleIdx="5" presStyleCnt="9"/>
      <dgm:spPr/>
      <dgm:t>
        <a:bodyPr/>
        <a:lstStyle/>
        <a:p>
          <a:endParaRPr lang="fr-FR"/>
        </a:p>
      </dgm:t>
    </dgm:pt>
    <dgm:pt modelId="{60F95E65-E076-48FD-984B-58C676E2C6AC}" type="pres">
      <dgm:prSet presAssocID="{0C4131C1-EEB5-487C-BE6C-6431C7318308}" presName="childText" presStyleLbl="bgAcc1" presStyleIdx="5" presStyleCnt="9" custLinFactNeighborX="-550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0C168E-DB92-4496-9171-B594BC281B81}" type="pres">
      <dgm:prSet presAssocID="{949AAB15-6FFA-476C-9F7D-6124D26CEC33}" presName="root" presStyleCnt="0"/>
      <dgm:spPr/>
    </dgm:pt>
    <dgm:pt modelId="{7070EA42-27A9-4C60-AFFA-E9B9E1516539}" type="pres">
      <dgm:prSet presAssocID="{949AAB15-6FFA-476C-9F7D-6124D26CEC33}" presName="rootComposite" presStyleCnt="0"/>
      <dgm:spPr/>
    </dgm:pt>
    <dgm:pt modelId="{655A4C4C-2D2D-4CDC-A082-6085A03CB7A2}" type="pres">
      <dgm:prSet presAssocID="{949AAB15-6FFA-476C-9F7D-6124D26CEC33}" presName="rootText" presStyleLbl="node1" presStyleIdx="2" presStyleCnt="3" custLinFactNeighborX="-44078"/>
      <dgm:spPr/>
      <dgm:t>
        <a:bodyPr/>
        <a:lstStyle/>
        <a:p>
          <a:endParaRPr lang="fr-FR"/>
        </a:p>
      </dgm:t>
    </dgm:pt>
    <dgm:pt modelId="{50958EEC-CCD4-46F5-9DB2-343C2E269743}" type="pres">
      <dgm:prSet presAssocID="{949AAB15-6FFA-476C-9F7D-6124D26CEC33}" presName="rootConnector" presStyleLbl="node1" presStyleIdx="2" presStyleCnt="3"/>
      <dgm:spPr/>
      <dgm:t>
        <a:bodyPr/>
        <a:lstStyle/>
        <a:p>
          <a:endParaRPr lang="fr-FR"/>
        </a:p>
      </dgm:t>
    </dgm:pt>
    <dgm:pt modelId="{F2553A43-A3AB-4647-8920-4A4D38C62174}" type="pres">
      <dgm:prSet presAssocID="{949AAB15-6FFA-476C-9F7D-6124D26CEC33}" presName="childShape" presStyleCnt="0"/>
      <dgm:spPr/>
    </dgm:pt>
    <dgm:pt modelId="{A9D739B2-85CF-45C2-8E22-2EE29B8D1F88}" type="pres">
      <dgm:prSet presAssocID="{EAAE0D6E-8D32-4772-A045-862C9C8843F1}" presName="Name13" presStyleLbl="parChTrans1D2" presStyleIdx="6" presStyleCnt="9"/>
      <dgm:spPr/>
      <dgm:t>
        <a:bodyPr/>
        <a:lstStyle/>
        <a:p>
          <a:endParaRPr lang="fr-FR"/>
        </a:p>
      </dgm:t>
    </dgm:pt>
    <dgm:pt modelId="{D59C3FD1-6D31-4A66-9C8C-4B5E5BE007D6}" type="pres">
      <dgm:prSet presAssocID="{7285978B-7D34-4B36-AD2D-F52AA389E97D}" presName="childText" presStyleLbl="bgAcc1" presStyleIdx="6" presStyleCnt="9" custLinFactNeighborX="-550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2601C-C97E-4A48-9049-850656C77E0A}" type="pres">
      <dgm:prSet presAssocID="{6EB19A7B-B584-4392-A930-31219E531466}" presName="Name13" presStyleLbl="parChTrans1D2" presStyleIdx="7" presStyleCnt="9"/>
      <dgm:spPr/>
      <dgm:t>
        <a:bodyPr/>
        <a:lstStyle/>
        <a:p>
          <a:endParaRPr lang="fr-FR"/>
        </a:p>
      </dgm:t>
    </dgm:pt>
    <dgm:pt modelId="{5D34F330-539C-4E11-BA6F-2C90F573EBC9}" type="pres">
      <dgm:prSet presAssocID="{4A039115-3EAF-4EE3-976F-53A9232EC024}" presName="childText" presStyleLbl="bgAcc1" presStyleIdx="7" presStyleCnt="9" custLinFactNeighborX="-550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CC8E24-61E9-4AED-88BE-D8E3C4FA395A}" type="pres">
      <dgm:prSet presAssocID="{47D559C7-61D5-4010-B1C8-C41F53BA7E8F}" presName="Name13" presStyleLbl="parChTrans1D2" presStyleIdx="8" presStyleCnt="9"/>
      <dgm:spPr/>
      <dgm:t>
        <a:bodyPr/>
        <a:lstStyle/>
        <a:p>
          <a:endParaRPr lang="fr-FR"/>
        </a:p>
      </dgm:t>
    </dgm:pt>
    <dgm:pt modelId="{55A2DD07-76E0-4016-BD2C-18B53912F0E0}" type="pres">
      <dgm:prSet presAssocID="{EDD5D011-AAE0-4172-AC5E-8D6724065DAE}" presName="childText" presStyleLbl="bgAcc1" presStyleIdx="8" presStyleCnt="9" custLinFactNeighborX="-550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713B6B7-908E-49FE-94A0-4A8C3B9829D8}" type="presOf" srcId="{EDD5D011-AAE0-4172-AC5E-8D6724065DAE}" destId="{55A2DD07-76E0-4016-BD2C-18B53912F0E0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D51002AE-8155-402C-9E76-F45351426BB5}" type="presOf" srcId="{7285978B-7D34-4B36-AD2D-F52AA389E97D}" destId="{D59C3FD1-6D31-4A66-9C8C-4B5E5BE007D6}" srcOrd="0" destOrd="0" presId="urn:microsoft.com/office/officeart/2005/8/layout/hierarchy3"/>
    <dgm:cxn modelId="{293B43CE-C7A5-4BEA-93A2-94B812D6683E}" srcId="{316DDDA7-ADDC-4845-8518-CF0FD5242556}" destId="{2A94C2AE-114F-4A6C-BCAD-C203939F3D3C}" srcOrd="1" destOrd="0" parTransId="{7FAA8D4B-2448-4643-8566-484AFBB4F3BD}" sibTransId="{04D3755F-9959-430A-A211-142661E5BF13}"/>
    <dgm:cxn modelId="{F47D03BD-A4A7-433F-83D8-261CD88B64AD}" srcId="{949AAB15-6FFA-476C-9F7D-6124D26CEC33}" destId="{4A039115-3EAF-4EE3-976F-53A9232EC024}" srcOrd="1" destOrd="0" parTransId="{6EB19A7B-B584-4392-A930-31219E531466}" sibTransId="{41E3A23D-05E1-4F8F-90D1-2F0FC06D362B}"/>
    <dgm:cxn modelId="{359B8E51-CBBA-4316-AE72-0A61809D7F60}" type="presOf" srcId="{3452036A-CECF-44DD-8A07-5CD2C9B3A79A}" destId="{CDD40385-367F-4320-BDCD-ED4D927B4061}" srcOrd="0" destOrd="0" presId="urn:microsoft.com/office/officeart/2005/8/layout/hierarchy3"/>
    <dgm:cxn modelId="{5106B215-4770-48AF-BA00-B44D7EA843F8}" srcId="{949AAB15-6FFA-476C-9F7D-6124D26CEC33}" destId="{EDD5D011-AAE0-4172-AC5E-8D6724065DAE}" srcOrd="2" destOrd="0" parTransId="{47D559C7-61D5-4010-B1C8-C41F53BA7E8F}" sibTransId="{D25D0C55-4DF9-4253-8BE3-4B8983905A88}"/>
    <dgm:cxn modelId="{0C192AE7-8E7E-4434-A168-4ED9BB3CD3FA}" type="presOf" srcId="{0D94829F-0262-4479-9109-30D2387A5D00}" destId="{0A34B257-FE22-4189-8EC8-509869077C89}" srcOrd="1" destOrd="0" presId="urn:microsoft.com/office/officeart/2005/8/layout/hierarchy3"/>
    <dgm:cxn modelId="{BD719611-B891-4694-AC3F-2E5966D6D277}" type="presOf" srcId="{992944F3-E5A8-4542-8EE3-580254A35184}" destId="{FCD91699-10CE-4653-918F-A6B194B4E769}" srcOrd="0" destOrd="0" presId="urn:microsoft.com/office/officeart/2005/8/layout/hierarchy3"/>
    <dgm:cxn modelId="{5A174CD8-5D3A-4708-BA45-4803D3FF8132}" type="presOf" srcId="{8A8E54D5-AD8B-44A3-AEE0-4C8C84A4B25F}" destId="{E53ADFDA-E858-40F6-9D64-8F34435E6D17}" srcOrd="0" destOrd="0" presId="urn:microsoft.com/office/officeart/2005/8/layout/hierarchy3"/>
    <dgm:cxn modelId="{7EE6E20D-8E6A-4DF4-8E3F-47498357A0D3}" type="presOf" srcId="{316DDDA7-ADDC-4845-8518-CF0FD5242556}" destId="{5561659E-04C2-4B88-8562-16E46FBCA44C}" srcOrd="1" destOrd="0" presId="urn:microsoft.com/office/officeart/2005/8/layout/hierarchy3"/>
    <dgm:cxn modelId="{BDD8BF3A-DBB6-48E5-BF12-0BD66224DCA1}" type="presOf" srcId="{47D559C7-61D5-4010-B1C8-C41F53BA7E8F}" destId="{DBCC8E24-61E9-4AED-88BE-D8E3C4FA395A}" srcOrd="0" destOrd="0" presId="urn:microsoft.com/office/officeart/2005/8/layout/hierarchy3"/>
    <dgm:cxn modelId="{25B75B33-DB39-4C41-8CBA-4B888759AF8D}" type="presOf" srcId="{4A039115-3EAF-4EE3-976F-53A9232EC024}" destId="{5D34F330-539C-4E11-BA6F-2C90F573EBC9}" srcOrd="0" destOrd="0" presId="urn:microsoft.com/office/officeart/2005/8/layout/hierarchy3"/>
    <dgm:cxn modelId="{4841AAF3-7769-49B2-93CD-8B811FD913C1}" type="presOf" srcId="{C7ADAF81-E37B-4219-A442-056B7ADA0C4E}" destId="{814CC8A6-9F95-4F3C-9A43-1B005AEA7388}" srcOrd="0" destOrd="0" presId="urn:microsoft.com/office/officeart/2005/8/layout/hierarchy3"/>
    <dgm:cxn modelId="{89455362-7F86-4B0B-ABDA-DEBCB92F78CA}" type="presOf" srcId="{6EB19A7B-B584-4392-A930-31219E531466}" destId="{1362601C-C97E-4A48-9049-850656C77E0A}" srcOrd="0" destOrd="0" presId="urn:microsoft.com/office/officeart/2005/8/layout/hierarchy3"/>
    <dgm:cxn modelId="{FE8A7701-A44F-4249-B6B8-25902C03E051}" type="presOf" srcId="{0C4131C1-EEB5-487C-BE6C-6431C7318308}" destId="{60F95E65-E076-48FD-984B-58C676E2C6AC}" srcOrd="0" destOrd="0" presId="urn:microsoft.com/office/officeart/2005/8/layout/hierarchy3"/>
    <dgm:cxn modelId="{49A665B8-6D04-4E28-8D34-5726F34BE81A}" type="presOf" srcId="{EAAE0D6E-8D32-4772-A045-862C9C8843F1}" destId="{A9D739B2-85CF-45C2-8E22-2EE29B8D1F88}" srcOrd="0" destOrd="0" presId="urn:microsoft.com/office/officeart/2005/8/layout/hierarchy3"/>
    <dgm:cxn modelId="{4676C2E0-D950-45E2-8E78-D73629C5D5E2}" srcId="{C7ADAF81-E37B-4219-A442-056B7ADA0C4E}" destId="{949AAB15-6FFA-476C-9F7D-6124D26CEC33}" srcOrd="2" destOrd="0" parTransId="{4F3A060B-8E8B-47FE-9EEA-BAB99A8F73F3}" sibTransId="{08CFACDA-5DBD-4C1B-A2F0-9DDD13965384}"/>
    <dgm:cxn modelId="{B122BE32-1B2E-460E-8181-D5D9FDA99AFB}" type="presOf" srcId="{949AAB15-6FFA-476C-9F7D-6124D26CEC33}" destId="{655A4C4C-2D2D-4CDC-A082-6085A03CB7A2}" srcOrd="0" destOrd="0" presId="urn:microsoft.com/office/officeart/2005/8/layout/hierarchy3"/>
    <dgm:cxn modelId="{0C7A8553-0E6C-4BAF-9336-EDE98D0B7A75}" type="presOf" srcId="{ECF39DC9-23C3-498E-A570-F9AAD92A0B95}" destId="{71CD2959-2AF6-465B-84CF-CFCBBC6FAD51}" srcOrd="0" destOrd="0" presId="urn:microsoft.com/office/officeart/2005/8/layout/hierarchy3"/>
    <dgm:cxn modelId="{0127764F-33EF-441C-B972-73AC28A44158}" srcId="{316DDDA7-ADDC-4845-8518-CF0FD5242556}" destId="{0C4131C1-EEB5-487C-BE6C-6431C7318308}" srcOrd="2" destOrd="0" parTransId="{3452036A-CECF-44DD-8A07-5CD2C9B3A79A}" sibTransId="{3C841A2D-312D-4597-B867-1A4F96A57590}"/>
    <dgm:cxn modelId="{1AEE4193-F526-438C-9FF9-14E2DA750D5D}" type="presOf" srcId="{949AAB15-6FFA-476C-9F7D-6124D26CEC33}" destId="{50958EEC-CCD4-46F5-9DB2-343C2E269743}" srcOrd="1" destOrd="0" presId="urn:microsoft.com/office/officeart/2005/8/layout/hierarchy3"/>
    <dgm:cxn modelId="{AB80CB04-31F0-4F17-B237-D6BEF8C267C2}" type="presOf" srcId="{9D840F90-B72C-4E8D-B3DA-9D2E5FDEE5A0}" destId="{117F0CCC-E5D4-4234-81F9-A785FC4EF9AF}" srcOrd="0" destOrd="0" presId="urn:microsoft.com/office/officeart/2005/8/layout/hierarchy3"/>
    <dgm:cxn modelId="{78050D49-85C8-455F-8D83-6B1E36DC7714}" type="presOf" srcId="{2A94C2AE-114F-4A6C-BCAD-C203939F3D3C}" destId="{76420D41-D944-45E7-BE2B-6FB2E20B93E6}" srcOrd="0" destOrd="0" presId="urn:microsoft.com/office/officeart/2005/8/layout/hierarchy3"/>
    <dgm:cxn modelId="{DC15D2AC-2F4F-45E3-B5CB-EBF88AFACE90}" type="presOf" srcId="{A79AD9FE-4DA8-498D-B16D-796C26956F25}" destId="{6C6EE243-F194-4720-B161-162BFC6DF4E9}" srcOrd="0" destOrd="0" presId="urn:microsoft.com/office/officeart/2005/8/layout/hierarchy3"/>
    <dgm:cxn modelId="{F0D17414-D5AD-47F7-8F45-A0F88C841C97}" srcId="{C7ADAF81-E37B-4219-A442-056B7ADA0C4E}" destId="{316DDDA7-ADDC-4845-8518-CF0FD5242556}" srcOrd="1" destOrd="0" parTransId="{C5614E92-215E-4708-9906-FBB626371948}" sibTransId="{3ED9C6AC-2799-4C2F-B405-82876108D38A}"/>
    <dgm:cxn modelId="{F5A8505C-7A2D-4E9F-AC00-0AC9946C990C}" type="presOf" srcId="{34022142-B1A2-4FAE-9D19-7C6EA68E30F4}" destId="{1F448268-2681-40B6-BC17-8F798EF333C0}" srcOrd="0" destOrd="0" presId="urn:microsoft.com/office/officeart/2005/8/layout/hierarchy3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FB73A6DE-084B-464D-8071-5F2878CF06A9}" type="presOf" srcId="{0D94829F-0262-4479-9109-30D2387A5D00}" destId="{68A859FC-D838-45B9-82B0-3C999B503184}" srcOrd="0" destOrd="0" presId="urn:microsoft.com/office/officeart/2005/8/layout/hierarchy3"/>
    <dgm:cxn modelId="{1823B7FC-BCB0-4E88-897A-DA1D90685CBD}" srcId="{316DDDA7-ADDC-4845-8518-CF0FD5242556}" destId="{ECF39DC9-23C3-498E-A570-F9AAD92A0B95}" srcOrd="0" destOrd="0" parTransId="{34022142-B1A2-4FAE-9D19-7C6EA68E30F4}" sibTransId="{8B248FFD-8FA5-40E4-B775-3C913319227F}"/>
    <dgm:cxn modelId="{6C0C5275-DE0C-4F74-BC37-2D8BF735DB49}" type="presOf" srcId="{316DDDA7-ADDC-4845-8518-CF0FD5242556}" destId="{B6865AD4-B693-4CF7-AAC8-784C95112020}" srcOrd="0" destOrd="0" presId="urn:microsoft.com/office/officeart/2005/8/layout/hierarchy3"/>
    <dgm:cxn modelId="{461C3D36-2EE8-418B-8D28-249784D26A1D}" type="presOf" srcId="{3499C7C3-5DB7-474E-A2A7-AF630E8D32FE}" destId="{CDD1FE10-A583-406B-97B1-25B3419DC6C1}" srcOrd="0" destOrd="0" presId="urn:microsoft.com/office/officeart/2005/8/layout/hierarchy3"/>
    <dgm:cxn modelId="{4CFE708B-9DA5-4D2B-8853-C90D336D54D7}" type="presOf" srcId="{706B627A-73B4-4505-BECA-DA4B0BB9B7DF}" destId="{8270FE0A-620D-49FC-8BEA-FC9EF2C00419}" srcOrd="0" destOrd="0" presId="urn:microsoft.com/office/officeart/2005/8/layout/hierarchy3"/>
    <dgm:cxn modelId="{0C1AD501-827E-4C3E-9C36-6E3EE76C54F0}" srcId="{949AAB15-6FFA-476C-9F7D-6124D26CEC33}" destId="{7285978B-7D34-4B36-AD2D-F52AA389E97D}" srcOrd="0" destOrd="0" parTransId="{EAAE0D6E-8D32-4772-A045-862C9C8843F1}" sibTransId="{768ED68D-995C-4B2D-85AD-B4CDAE12391C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958B8B3E-35D5-4989-A8BD-7CF0E82F3974}" type="presOf" srcId="{7FAA8D4B-2448-4643-8566-484AFBB4F3BD}" destId="{155A9217-CA65-4FCC-9557-F9F9D98763B2}" srcOrd="0" destOrd="0" presId="urn:microsoft.com/office/officeart/2005/8/layout/hierarchy3"/>
    <dgm:cxn modelId="{1E75B26F-4933-4C1F-AF4D-94D96F3F2359}" type="presParOf" srcId="{814CC8A6-9F95-4F3C-9A43-1B005AEA7388}" destId="{11331D28-F18F-49A6-8934-319AD8E7575C}" srcOrd="0" destOrd="0" presId="urn:microsoft.com/office/officeart/2005/8/layout/hierarchy3"/>
    <dgm:cxn modelId="{C988EAC6-E9E8-44E4-90AC-8C424B86A9A5}" type="presParOf" srcId="{11331D28-F18F-49A6-8934-319AD8E7575C}" destId="{A7380E9F-F063-420A-89C0-A39EEBBDEF95}" srcOrd="0" destOrd="0" presId="urn:microsoft.com/office/officeart/2005/8/layout/hierarchy3"/>
    <dgm:cxn modelId="{68A54502-08AF-476D-9355-589485D4C290}" type="presParOf" srcId="{A7380E9F-F063-420A-89C0-A39EEBBDEF95}" destId="{68A859FC-D838-45B9-82B0-3C999B503184}" srcOrd="0" destOrd="0" presId="urn:microsoft.com/office/officeart/2005/8/layout/hierarchy3"/>
    <dgm:cxn modelId="{DE0EE51F-D976-453E-8D66-0E7C17D1DC0F}" type="presParOf" srcId="{A7380E9F-F063-420A-89C0-A39EEBBDEF95}" destId="{0A34B257-FE22-4189-8EC8-509869077C89}" srcOrd="1" destOrd="0" presId="urn:microsoft.com/office/officeart/2005/8/layout/hierarchy3"/>
    <dgm:cxn modelId="{F2EEFC9B-565A-402D-A177-D707DF9ECDCA}" type="presParOf" srcId="{11331D28-F18F-49A6-8934-319AD8E7575C}" destId="{93711ECE-4B7C-4D5F-9605-89DB9D23C66F}" srcOrd="1" destOrd="0" presId="urn:microsoft.com/office/officeart/2005/8/layout/hierarchy3"/>
    <dgm:cxn modelId="{F64B591E-8F66-4F95-A436-667191084791}" type="presParOf" srcId="{93711ECE-4B7C-4D5F-9605-89DB9D23C66F}" destId="{FCD91699-10CE-4653-918F-A6B194B4E769}" srcOrd="0" destOrd="0" presId="urn:microsoft.com/office/officeart/2005/8/layout/hierarchy3"/>
    <dgm:cxn modelId="{8442F34B-714F-4807-835B-C920B39B2DF9}" type="presParOf" srcId="{93711ECE-4B7C-4D5F-9605-89DB9D23C66F}" destId="{8270FE0A-620D-49FC-8BEA-FC9EF2C00419}" srcOrd="1" destOrd="0" presId="urn:microsoft.com/office/officeart/2005/8/layout/hierarchy3"/>
    <dgm:cxn modelId="{EB26D9F0-7902-41ED-9B38-951CF816A25A}" type="presParOf" srcId="{93711ECE-4B7C-4D5F-9605-89DB9D23C66F}" destId="{117F0CCC-E5D4-4234-81F9-A785FC4EF9AF}" srcOrd="2" destOrd="0" presId="urn:microsoft.com/office/officeart/2005/8/layout/hierarchy3"/>
    <dgm:cxn modelId="{405FF8D3-820C-4AB5-AB91-C86FE69DC2E3}" type="presParOf" srcId="{93711ECE-4B7C-4D5F-9605-89DB9D23C66F}" destId="{6C6EE243-F194-4720-B161-162BFC6DF4E9}" srcOrd="3" destOrd="0" presId="urn:microsoft.com/office/officeart/2005/8/layout/hierarchy3"/>
    <dgm:cxn modelId="{82C0EF27-AA67-431A-9BCF-0AAB51B81E25}" type="presParOf" srcId="{93711ECE-4B7C-4D5F-9605-89DB9D23C66F}" destId="{CDD1FE10-A583-406B-97B1-25B3419DC6C1}" srcOrd="4" destOrd="0" presId="urn:microsoft.com/office/officeart/2005/8/layout/hierarchy3"/>
    <dgm:cxn modelId="{D59041FF-2E71-4D57-8462-9A0261C48840}" type="presParOf" srcId="{93711ECE-4B7C-4D5F-9605-89DB9D23C66F}" destId="{E53ADFDA-E858-40F6-9D64-8F34435E6D17}" srcOrd="5" destOrd="0" presId="urn:microsoft.com/office/officeart/2005/8/layout/hierarchy3"/>
    <dgm:cxn modelId="{E087C743-282C-40C4-85D2-25B9D3398B19}" type="presParOf" srcId="{814CC8A6-9F95-4F3C-9A43-1B005AEA7388}" destId="{538B07D1-30BD-4B86-A3E4-70F49E6219D4}" srcOrd="1" destOrd="0" presId="urn:microsoft.com/office/officeart/2005/8/layout/hierarchy3"/>
    <dgm:cxn modelId="{EFAC354F-E9FA-4C29-8778-EF3E764AE012}" type="presParOf" srcId="{538B07D1-30BD-4B86-A3E4-70F49E6219D4}" destId="{E2DC4CC7-6018-4A50-A06E-674A41DAC469}" srcOrd="0" destOrd="0" presId="urn:microsoft.com/office/officeart/2005/8/layout/hierarchy3"/>
    <dgm:cxn modelId="{31268F21-BC20-4D4D-B04E-99D2B7888B96}" type="presParOf" srcId="{E2DC4CC7-6018-4A50-A06E-674A41DAC469}" destId="{B6865AD4-B693-4CF7-AAC8-784C95112020}" srcOrd="0" destOrd="0" presId="urn:microsoft.com/office/officeart/2005/8/layout/hierarchy3"/>
    <dgm:cxn modelId="{A1DBAD6E-8087-41CF-9E96-916F9E4B2C3B}" type="presParOf" srcId="{E2DC4CC7-6018-4A50-A06E-674A41DAC469}" destId="{5561659E-04C2-4B88-8562-16E46FBCA44C}" srcOrd="1" destOrd="0" presId="urn:microsoft.com/office/officeart/2005/8/layout/hierarchy3"/>
    <dgm:cxn modelId="{DABA25FE-16D3-4ABC-9DC6-CF076BA3C12A}" type="presParOf" srcId="{538B07D1-30BD-4B86-A3E4-70F49E6219D4}" destId="{ACD1E5BD-A6EB-45C9-A59F-CC2183299C90}" srcOrd="1" destOrd="0" presId="urn:microsoft.com/office/officeart/2005/8/layout/hierarchy3"/>
    <dgm:cxn modelId="{75172BA3-BDE7-4A7A-B7FA-D80728544B8B}" type="presParOf" srcId="{ACD1E5BD-A6EB-45C9-A59F-CC2183299C90}" destId="{1F448268-2681-40B6-BC17-8F798EF333C0}" srcOrd="0" destOrd="0" presId="urn:microsoft.com/office/officeart/2005/8/layout/hierarchy3"/>
    <dgm:cxn modelId="{5D46EB1A-D781-4490-9154-2976A1A768AE}" type="presParOf" srcId="{ACD1E5BD-A6EB-45C9-A59F-CC2183299C90}" destId="{71CD2959-2AF6-465B-84CF-CFCBBC6FAD51}" srcOrd="1" destOrd="0" presId="urn:microsoft.com/office/officeart/2005/8/layout/hierarchy3"/>
    <dgm:cxn modelId="{1E48AB43-5B51-45E0-9795-EFC5D206B264}" type="presParOf" srcId="{ACD1E5BD-A6EB-45C9-A59F-CC2183299C90}" destId="{155A9217-CA65-4FCC-9557-F9F9D98763B2}" srcOrd="2" destOrd="0" presId="urn:microsoft.com/office/officeart/2005/8/layout/hierarchy3"/>
    <dgm:cxn modelId="{DA02DDB1-2B70-4432-B48B-EA4F6464B139}" type="presParOf" srcId="{ACD1E5BD-A6EB-45C9-A59F-CC2183299C90}" destId="{76420D41-D944-45E7-BE2B-6FB2E20B93E6}" srcOrd="3" destOrd="0" presId="urn:microsoft.com/office/officeart/2005/8/layout/hierarchy3"/>
    <dgm:cxn modelId="{8F5609B7-86E1-4A5F-B294-12C58DA7B070}" type="presParOf" srcId="{ACD1E5BD-A6EB-45C9-A59F-CC2183299C90}" destId="{CDD40385-367F-4320-BDCD-ED4D927B4061}" srcOrd="4" destOrd="0" presId="urn:microsoft.com/office/officeart/2005/8/layout/hierarchy3"/>
    <dgm:cxn modelId="{E4A9CA3E-A500-4A91-AA25-F9967A503E89}" type="presParOf" srcId="{ACD1E5BD-A6EB-45C9-A59F-CC2183299C90}" destId="{60F95E65-E076-48FD-984B-58C676E2C6AC}" srcOrd="5" destOrd="0" presId="urn:microsoft.com/office/officeart/2005/8/layout/hierarchy3"/>
    <dgm:cxn modelId="{5EB11E95-8EBC-4781-B44F-46854C7A7714}" type="presParOf" srcId="{814CC8A6-9F95-4F3C-9A43-1B005AEA7388}" destId="{6D0C168E-DB92-4496-9171-B594BC281B81}" srcOrd="2" destOrd="0" presId="urn:microsoft.com/office/officeart/2005/8/layout/hierarchy3"/>
    <dgm:cxn modelId="{47C43C77-D96F-4811-A4AF-04BB64D67E50}" type="presParOf" srcId="{6D0C168E-DB92-4496-9171-B594BC281B81}" destId="{7070EA42-27A9-4C60-AFFA-E9B9E1516539}" srcOrd="0" destOrd="0" presId="urn:microsoft.com/office/officeart/2005/8/layout/hierarchy3"/>
    <dgm:cxn modelId="{5C9EC03D-D9B1-49B0-9EBA-4E348FBF9BC0}" type="presParOf" srcId="{7070EA42-27A9-4C60-AFFA-E9B9E1516539}" destId="{655A4C4C-2D2D-4CDC-A082-6085A03CB7A2}" srcOrd="0" destOrd="0" presId="urn:microsoft.com/office/officeart/2005/8/layout/hierarchy3"/>
    <dgm:cxn modelId="{0BA49DA7-C036-43BE-8871-D5265F55427F}" type="presParOf" srcId="{7070EA42-27A9-4C60-AFFA-E9B9E1516539}" destId="{50958EEC-CCD4-46F5-9DB2-343C2E269743}" srcOrd="1" destOrd="0" presId="urn:microsoft.com/office/officeart/2005/8/layout/hierarchy3"/>
    <dgm:cxn modelId="{1A426B62-AC11-4167-A044-B33BB351ACD2}" type="presParOf" srcId="{6D0C168E-DB92-4496-9171-B594BC281B81}" destId="{F2553A43-A3AB-4647-8920-4A4D38C62174}" srcOrd="1" destOrd="0" presId="urn:microsoft.com/office/officeart/2005/8/layout/hierarchy3"/>
    <dgm:cxn modelId="{E45E1583-3DB7-4331-A82B-4EAEF3BD36FF}" type="presParOf" srcId="{F2553A43-A3AB-4647-8920-4A4D38C62174}" destId="{A9D739B2-85CF-45C2-8E22-2EE29B8D1F88}" srcOrd="0" destOrd="0" presId="urn:microsoft.com/office/officeart/2005/8/layout/hierarchy3"/>
    <dgm:cxn modelId="{33581D56-992B-4F34-8B21-F4B05E869008}" type="presParOf" srcId="{F2553A43-A3AB-4647-8920-4A4D38C62174}" destId="{D59C3FD1-6D31-4A66-9C8C-4B5E5BE007D6}" srcOrd="1" destOrd="0" presId="urn:microsoft.com/office/officeart/2005/8/layout/hierarchy3"/>
    <dgm:cxn modelId="{CC5B0082-87C5-491D-81E7-02409A0FA882}" type="presParOf" srcId="{F2553A43-A3AB-4647-8920-4A4D38C62174}" destId="{1362601C-C97E-4A48-9049-850656C77E0A}" srcOrd="2" destOrd="0" presId="urn:microsoft.com/office/officeart/2005/8/layout/hierarchy3"/>
    <dgm:cxn modelId="{E3FD1A8C-C0D5-4562-A3DC-FBA70A35D257}" type="presParOf" srcId="{F2553A43-A3AB-4647-8920-4A4D38C62174}" destId="{5D34F330-539C-4E11-BA6F-2C90F573EBC9}" srcOrd="3" destOrd="0" presId="urn:microsoft.com/office/officeart/2005/8/layout/hierarchy3"/>
    <dgm:cxn modelId="{93542164-C5CF-4A3D-8221-A1E271C7620A}" type="presParOf" srcId="{F2553A43-A3AB-4647-8920-4A4D38C62174}" destId="{DBCC8E24-61E9-4AED-88BE-D8E3C4FA395A}" srcOrd="4" destOrd="0" presId="urn:microsoft.com/office/officeart/2005/8/layout/hierarchy3"/>
    <dgm:cxn modelId="{E5F0C022-7DE0-4CC9-99B0-56759C33F46C}" type="presParOf" srcId="{F2553A43-A3AB-4647-8920-4A4D38C62174}" destId="{55A2DD07-76E0-4016-BD2C-18B53912F0E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Humains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dirty="0" smtClean="0"/>
            <a:t>Savoir-faire</a:t>
          </a:r>
          <a:endParaRPr lang="fr-FR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Productivité 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dirty="0" smtClean="0"/>
            <a:t>Risque ou opportunité ?</a:t>
          </a:r>
          <a:endParaRPr lang="fr-FR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1" custScaleX="107211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1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3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3" custScaleX="1061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3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3" custScaleX="1028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3" custScaleX="1111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2600C8-D8BF-4B5D-905B-696E3F274E9C}" type="presOf" srcId="{706B627A-73B4-4505-BECA-DA4B0BB9B7DF}" destId="{8270FE0A-620D-49FC-8BEA-FC9EF2C00419}" srcOrd="0" destOrd="0" presId="urn:microsoft.com/office/officeart/2005/8/layout/hierarchy3"/>
    <dgm:cxn modelId="{1A32B9FE-51EA-42EC-AB8B-FACB1A90C596}" type="presOf" srcId="{9D840F90-B72C-4E8D-B3DA-9D2E5FDEE5A0}" destId="{117F0CCC-E5D4-4234-81F9-A785FC4EF9AF}" srcOrd="0" destOrd="0" presId="urn:microsoft.com/office/officeart/2005/8/layout/hierarchy3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025CC437-F4BB-484B-BEDC-7863DD272977}" type="presOf" srcId="{8A8E54D5-AD8B-44A3-AEE0-4C8C84A4B25F}" destId="{E53ADFDA-E858-40F6-9D64-8F34435E6D17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3F0D6AAD-6B8E-4342-8EA4-C60A7FFDCCBB}" type="presOf" srcId="{0D94829F-0262-4479-9109-30D2387A5D00}" destId="{68A859FC-D838-45B9-82B0-3C999B503184}" srcOrd="0" destOrd="0" presId="urn:microsoft.com/office/officeart/2005/8/layout/hierarchy3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87B4AF29-C5FF-4D9C-95F8-A7C992BC61F9}" type="presOf" srcId="{C7ADAF81-E37B-4219-A442-056B7ADA0C4E}" destId="{814CC8A6-9F95-4F3C-9A43-1B005AEA7388}" srcOrd="0" destOrd="0" presId="urn:microsoft.com/office/officeart/2005/8/layout/hierarchy3"/>
    <dgm:cxn modelId="{4943C6FA-1683-442A-ABEB-00FD539640AC}" type="presOf" srcId="{0D94829F-0262-4479-9109-30D2387A5D00}" destId="{0A34B257-FE22-4189-8EC8-509869077C89}" srcOrd="1" destOrd="0" presId="urn:microsoft.com/office/officeart/2005/8/layout/hierarchy3"/>
    <dgm:cxn modelId="{BD7797DE-E397-476D-AA93-83F75D1C866C}" type="presOf" srcId="{992944F3-E5A8-4542-8EE3-580254A35184}" destId="{FCD91699-10CE-4653-918F-A6B194B4E769}" srcOrd="0" destOrd="0" presId="urn:microsoft.com/office/officeart/2005/8/layout/hierarchy3"/>
    <dgm:cxn modelId="{1F425BE0-AE3D-468E-A4D3-58EE04DF2E63}" type="presOf" srcId="{3499C7C3-5DB7-474E-A2A7-AF630E8D32FE}" destId="{CDD1FE10-A583-406B-97B1-25B3419DC6C1}" srcOrd="0" destOrd="0" presId="urn:microsoft.com/office/officeart/2005/8/layout/hierarchy3"/>
    <dgm:cxn modelId="{0C440736-844D-4314-939C-C464EF4710EF}" type="presOf" srcId="{A79AD9FE-4DA8-498D-B16D-796C26956F25}" destId="{6C6EE243-F194-4720-B161-162BFC6DF4E9}" srcOrd="0" destOrd="0" presId="urn:microsoft.com/office/officeart/2005/8/layout/hierarchy3"/>
    <dgm:cxn modelId="{36DCC3EA-3A62-4631-9D0A-7AD612C5E25F}" type="presParOf" srcId="{814CC8A6-9F95-4F3C-9A43-1B005AEA7388}" destId="{11331D28-F18F-49A6-8934-319AD8E7575C}" srcOrd="0" destOrd="0" presId="urn:microsoft.com/office/officeart/2005/8/layout/hierarchy3"/>
    <dgm:cxn modelId="{AE520753-5D41-4238-A1DF-F248EE1CCD48}" type="presParOf" srcId="{11331D28-F18F-49A6-8934-319AD8E7575C}" destId="{A7380E9F-F063-420A-89C0-A39EEBBDEF95}" srcOrd="0" destOrd="0" presId="urn:microsoft.com/office/officeart/2005/8/layout/hierarchy3"/>
    <dgm:cxn modelId="{1952F049-D2BE-4AE0-AA39-1B722076B384}" type="presParOf" srcId="{A7380E9F-F063-420A-89C0-A39EEBBDEF95}" destId="{68A859FC-D838-45B9-82B0-3C999B503184}" srcOrd="0" destOrd="0" presId="urn:microsoft.com/office/officeart/2005/8/layout/hierarchy3"/>
    <dgm:cxn modelId="{989ED6E7-AEFE-4EFD-8ACD-C3A35A8883B5}" type="presParOf" srcId="{A7380E9F-F063-420A-89C0-A39EEBBDEF95}" destId="{0A34B257-FE22-4189-8EC8-509869077C89}" srcOrd="1" destOrd="0" presId="urn:microsoft.com/office/officeart/2005/8/layout/hierarchy3"/>
    <dgm:cxn modelId="{FEF4A7D8-828B-4B50-A615-86F700115661}" type="presParOf" srcId="{11331D28-F18F-49A6-8934-319AD8E7575C}" destId="{93711ECE-4B7C-4D5F-9605-89DB9D23C66F}" srcOrd="1" destOrd="0" presId="urn:microsoft.com/office/officeart/2005/8/layout/hierarchy3"/>
    <dgm:cxn modelId="{F563E7D7-CF3D-4EC0-BBC0-59CDFB5C6C87}" type="presParOf" srcId="{93711ECE-4B7C-4D5F-9605-89DB9D23C66F}" destId="{FCD91699-10CE-4653-918F-A6B194B4E769}" srcOrd="0" destOrd="0" presId="urn:microsoft.com/office/officeart/2005/8/layout/hierarchy3"/>
    <dgm:cxn modelId="{E8A032DF-9F09-4BC4-A04F-1EB1A4C99C6B}" type="presParOf" srcId="{93711ECE-4B7C-4D5F-9605-89DB9D23C66F}" destId="{8270FE0A-620D-49FC-8BEA-FC9EF2C00419}" srcOrd="1" destOrd="0" presId="urn:microsoft.com/office/officeart/2005/8/layout/hierarchy3"/>
    <dgm:cxn modelId="{CC079418-D12E-4DBC-9E0C-03EDB8ECDDAB}" type="presParOf" srcId="{93711ECE-4B7C-4D5F-9605-89DB9D23C66F}" destId="{117F0CCC-E5D4-4234-81F9-A785FC4EF9AF}" srcOrd="2" destOrd="0" presId="urn:microsoft.com/office/officeart/2005/8/layout/hierarchy3"/>
    <dgm:cxn modelId="{5B8FC7B5-C000-4073-9F48-DAB4D748E691}" type="presParOf" srcId="{93711ECE-4B7C-4D5F-9605-89DB9D23C66F}" destId="{6C6EE243-F194-4720-B161-162BFC6DF4E9}" srcOrd="3" destOrd="0" presId="urn:microsoft.com/office/officeart/2005/8/layout/hierarchy3"/>
    <dgm:cxn modelId="{C5AE4E62-7B52-482E-9CCD-D02028D268D1}" type="presParOf" srcId="{93711ECE-4B7C-4D5F-9605-89DB9D23C66F}" destId="{CDD1FE10-A583-406B-97B1-25B3419DC6C1}" srcOrd="4" destOrd="0" presId="urn:microsoft.com/office/officeart/2005/8/layout/hierarchy3"/>
    <dgm:cxn modelId="{B9F2DC02-4A20-45F3-AF8E-BD3A6C484348}" type="presParOf" srcId="{93711ECE-4B7C-4D5F-9605-89DB9D23C66F}" destId="{E53ADFDA-E858-40F6-9D64-8F34435E6D1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Humain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dirty="0" smtClean="0"/>
            <a:t>Savoir-faire</a:t>
          </a:r>
          <a:endParaRPr lang="fr-FR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Productivité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dirty="0" smtClean="0"/>
            <a:t>Risque ou opportunité ?</a:t>
          </a:r>
          <a:endParaRPr lang="fr-FR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D5AC0B70-7144-4F90-AF55-D7326813A19F}">
      <dgm:prSet/>
      <dgm:spPr/>
      <dgm:t>
        <a:bodyPr/>
        <a:lstStyle/>
        <a:p>
          <a:r>
            <a:rPr lang="fr-FR" dirty="0" smtClean="0"/>
            <a:t>Administratif</a:t>
          </a:r>
          <a:endParaRPr lang="fr-FR" dirty="0"/>
        </a:p>
      </dgm:t>
    </dgm:pt>
    <dgm:pt modelId="{98EE2798-C0F6-42AD-A617-448A9D16972E}" type="parTrans" cxnId="{A32965CD-5A82-47E7-93E4-AC53A381E396}">
      <dgm:prSet/>
      <dgm:spPr/>
      <dgm:t>
        <a:bodyPr/>
        <a:lstStyle/>
        <a:p>
          <a:endParaRPr lang="fr-FR"/>
        </a:p>
      </dgm:t>
    </dgm:pt>
    <dgm:pt modelId="{C3FE1F2F-4A41-4622-A28A-9341AC5CDF6E}" type="sibTrans" cxnId="{A32965CD-5A82-47E7-93E4-AC53A381E396}">
      <dgm:prSet/>
      <dgm:spPr/>
      <dgm:t>
        <a:bodyPr/>
        <a:lstStyle/>
        <a:p>
          <a:endParaRPr lang="fr-FR"/>
        </a:p>
      </dgm:t>
    </dgm:pt>
    <dgm:pt modelId="{A2A2DA44-8000-4C78-9633-8F7EC0EEE37A}">
      <dgm:prSet custT="1"/>
      <dgm:spPr/>
      <dgm:t>
        <a:bodyPr/>
        <a:lstStyle/>
        <a:p>
          <a:r>
            <a:rPr lang="fr-FR" sz="1700" dirty="0" smtClean="0"/>
            <a:t>Entraves </a:t>
          </a:r>
          <a:r>
            <a:rPr lang="fr-FR" sz="1700" dirty="0" smtClean="0"/>
            <a:t>légales</a:t>
          </a:r>
          <a:br>
            <a:rPr lang="fr-FR" sz="1700" dirty="0" smtClean="0"/>
          </a:br>
          <a:r>
            <a:rPr lang="fr-FR" sz="800" dirty="0" smtClean="0"/>
            <a:t>(Exemple Algérie : Contrôle de changes, réglementation changeantes, régulation import-export et obligation de majorité à nationaux pour création) </a:t>
          </a:r>
          <a:endParaRPr lang="fr-FR" sz="800" dirty="0"/>
        </a:p>
      </dgm:t>
    </dgm:pt>
    <dgm:pt modelId="{377265C9-5A0F-4739-8DCA-0703883D1F28}" type="parTrans" cxnId="{D2B3DD85-9DCB-4C13-9151-92BCBD7C81BC}">
      <dgm:prSet/>
      <dgm:spPr/>
      <dgm:t>
        <a:bodyPr/>
        <a:lstStyle/>
        <a:p>
          <a:endParaRPr lang="fr-FR"/>
        </a:p>
      </dgm:t>
    </dgm:pt>
    <dgm:pt modelId="{1C0D52DC-A152-4B55-8F5B-A2CDEB57AE1F}" type="sibTrans" cxnId="{D2B3DD85-9DCB-4C13-9151-92BCBD7C81BC}">
      <dgm:prSet/>
      <dgm:spPr/>
      <dgm:t>
        <a:bodyPr/>
        <a:lstStyle/>
        <a:p>
          <a:endParaRPr lang="fr-FR"/>
        </a:p>
      </dgm:t>
    </dgm:pt>
    <dgm:pt modelId="{2F2A32DE-5DD8-4ABA-8F4E-20FA3322ECE6}">
      <dgm:prSet/>
      <dgm:spPr/>
      <dgm:t>
        <a:bodyPr/>
        <a:lstStyle/>
        <a:p>
          <a:r>
            <a:rPr lang="fr-FR" dirty="0" smtClean="0"/>
            <a:t>Importance du fait du prince</a:t>
          </a:r>
          <a:endParaRPr lang="fr-FR" dirty="0"/>
        </a:p>
      </dgm:t>
    </dgm:pt>
    <dgm:pt modelId="{3D9F689C-8DAE-417E-A805-67C43B5D437A}" type="parTrans" cxnId="{4DEE9E51-9298-4DC4-8031-535237A7B642}">
      <dgm:prSet/>
      <dgm:spPr/>
      <dgm:t>
        <a:bodyPr/>
        <a:lstStyle/>
        <a:p>
          <a:endParaRPr lang="fr-FR"/>
        </a:p>
      </dgm:t>
    </dgm:pt>
    <dgm:pt modelId="{CC30CF92-09E1-4C03-9B89-4E7E6ED62D3C}" type="sibTrans" cxnId="{4DEE9E51-9298-4DC4-8031-535237A7B642}">
      <dgm:prSet/>
      <dgm:spPr/>
      <dgm:t>
        <a:bodyPr/>
        <a:lstStyle/>
        <a:p>
          <a:endParaRPr lang="fr-FR"/>
        </a:p>
      </dgm:t>
    </dgm:pt>
    <dgm:pt modelId="{CA4F17D4-6C14-417C-9C94-3809A8EE7E16}">
      <dgm:prSet/>
      <dgm:spPr/>
      <dgm:t>
        <a:bodyPr/>
        <a:lstStyle/>
        <a:p>
          <a:r>
            <a:rPr lang="fr-FR" dirty="0" smtClean="0"/>
            <a:t>Statistiques </a:t>
          </a:r>
          <a:r>
            <a:rPr lang="fr-FR" dirty="0" smtClean="0"/>
            <a:t>et droit en construction </a:t>
          </a:r>
          <a:endParaRPr lang="fr-FR" dirty="0"/>
        </a:p>
      </dgm:t>
    </dgm:pt>
    <dgm:pt modelId="{9EEDEBDC-1CAF-4808-970A-C56A049B2468}" type="parTrans" cxnId="{278740C8-43BC-48E5-956E-366A5DBABA7F}">
      <dgm:prSet/>
      <dgm:spPr/>
      <dgm:t>
        <a:bodyPr/>
        <a:lstStyle/>
        <a:p>
          <a:endParaRPr lang="fr-FR"/>
        </a:p>
      </dgm:t>
    </dgm:pt>
    <dgm:pt modelId="{B5673AAE-CC65-498E-9DCF-75B49816FF10}" type="sibTrans" cxnId="{278740C8-43BC-48E5-956E-366A5DBABA7F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2" custScaleX="107211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2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6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6" custScaleX="1061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6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6" custScaleX="1028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6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6" custScaleX="1111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042859-8BE1-4C49-BC9A-7B951AFBC446}" type="pres">
      <dgm:prSet presAssocID="{D5AC0B70-7144-4F90-AF55-D7326813A19F}" presName="root" presStyleCnt="0"/>
      <dgm:spPr/>
    </dgm:pt>
    <dgm:pt modelId="{8CA5F5BF-0618-4387-9D98-AE89FAAAABC9}" type="pres">
      <dgm:prSet presAssocID="{D5AC0B70-7144-4F90-AF55-D7326813A19F}" presName="rootComposite" presStyleCnt="0"/>
      <dgm:spPr/>
    </dgm:pt>
    <dgm:pt modelId="{056F6690-4DB2-4E9D-BA71-4E914B3A7BA9}" type="pres">
      <dgm:prSet presAssocID="{D5AC0B70-7144-4F90-AF55-D7326813A19F}" presName="rootText" presStyleLbl="node1" presStyleIdx="1" presStyleCnt="2"/>
      <dgm:spPr/>
      <dgm:t>
        <a:bodyPr/>
        <a:lstStyle/>
        <a:p>
          <a:endParaRPr lang="fr-FR"/>
        </a:p>
      </dgm:t>
    </dgm:pt>
    <dgm:pt modelId="{77BB8A10-0D43-4F1E-8F8E-F17C67E5D377}" type="pres">
      <dgm:prSet presAssocID="{D5AC0B70-7144-4F90-AF55-D7326813A19F}" presName="rootConnector" presStyleLbl="node1" presStyleIdx="1" presStyleCnt="2"/>
      <dgm:spPr/>
      <dgm:t>
        <a:bodyPr/>
        <a:lstStyle/>
        <a:p>
          <a:endParaRPr lang="fr-FR"/>
        </a:p>
      </dgm:t>
    </dgm:pt>
    <dgm:pt modelId="{5557E39F-8A86-4E50-84D5-0A7498259616}" type="pres">
      <dgm:prSet presAssocID="{D5AC0B70-7144-4F90-AF55-D7326813A19F}" presName="childShape" presStyleCnt="0"/>
      <dgm:spPr/>
    </dgm:pt>
    <dgm:pt modelId="{314A61E0-D683-46CD-9AB0-41811F6FAB56}" type="pres">
      <dgm:prSet presAssocID="{3D9F689C-8DAE-417E-A805-67C43B5D437A}" presName="Name13" presStyleLbl="parChTrans1D2" presStyleIdx="3" presStyleCnt="6"/>
      <dgm:spPr/>
      <dgm:t>
        <a:bodyPr/>
        <a:lstStyle/>
        <a:p>
          <a:endParaRPr lang="fr-FR"/>
        </a:p>
      </dgm:t>
    </dgm:pt>
    <dgm:pt modelId="{4B28883C-B635-4127-8C0C-EE74B9943CB6}" type="pres">
      <dgm:prSet presAssocID="{2F2A32DE-5DD8-4ABA-8F4E-20FA3322ECE6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8618DA-D9B6-4A78-90F0-954FA8860FC3}" type="pres">
      <dgm:prSet presAssocID="{377265C9-5A0F-4739-8DCA-0703883D1F28}" presName="Name13" presStyleLbl="parChTrans1D2" presStyleIdx="4" presStyleCnt="6"/>
      <dgm:spPr/>
      <dgm:t>
        <a:bodyPr/>
        <a:lstStyle/>
        <a:p>
          <a:endParaRPr lang="fr-FR"/>
        </a:p>
      </dgm:t>
    </dgm:pt>
    <dgm:pt modelId="{5CD58F1C-5A0B-446C-B7BC-AA36C794DB30}" type="pres">
      <dgm:prSet presAssocID="{A2A2DA44-8000-4C78-9633-8F7EC0EEE37A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96C366-1421-4B4A-85C2-1C23F01045D5}" type="pres">
      <dgm:prSet presAssocID="{9EEDEBDC-1CAF-4808-970A-C56A049B2468}" presName="Name13" presStyleLbl="parChTrans1D2" presStyleIdx="5" presStyleCnt="6"/>
      <dgm:spPr/>
      <dgm:t>
        <a:bodyPr/>
        <a:lstStyle/>
        <a:p>
          <a:endParaRPr lang="fr-FR"/>
        </a:p>
      </dgm:t>
    </dgm:pt>
    <dgm:pt modelId="{7BCF8D50-1392-414C-9F6F-E0C86D4F0E71}" type="pres">
      <dgm:prSet presAssocID="{CA4F17D4-6C14-417C-9C94-3809A8EE7E16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EE9E51-9298-4DC4-8031-535237A7B642}" srcId="{D5AC0B70-7144-4F90-AF55-D7326813A19F}" destId="{2F2A32DE-5DD8-4ABA-8F4E-20FA3322ECE6}" srcOrd="0" destOrd="0" parTransId="{3D9F689C-8DAE-417E-A805-67C43B5D437A}" sibTransId="{CC30CF92-09E1-4C03-9B89-4E7E6ED62D3C}"/>
    <dgm:cxn modelId="{5D5B8D3B-6AC2-4C5F-B8EA-F1F8C5A77F76}" type="presOf" srcId="{D5AC0B70-7144-4F90-AF55-D7326813A19F}" destId="{056F6690-4DB2-4E9D-BA71-4E914B3A7BA9}" srcOrd="0" destOrd="0" presId="urn:microsoft.com/office/officeart/2005/8/layout/hierarchy3"/>
    <dgm:cxn modelId="{05918088-E6A7-45C6-B3DE-1EACA6D2BA5A}" type="presOf" srcId="{0D94829F-0262-4479-9109-30D2387A5D00}" destId="{0A34B257-FE22-4189-8EC8-509869077C89}" srcOrd="1" destOrd="0" presId="urn:microsoft.com/office/officeart/2005/8/layout/hierarchy3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2008AE1E-CFAA-4C12-83DC-D72511A55B52}" type="presOf" srcId="{C7ADAF81-E37B-4219-A442-056B7ADA0C4E}" destId="{814CC8A6-9F95-4F3C-9A43-1B005AEA7388}" srcOrd="0" destOrd="0" presId="urn:microsoft.com/office/officeart/2005/8/layout/hierarchy3"/>
    <dgm:cxn modelId="{2626DDED-14F6-4FF2-8812-DE36F35ECB5E}" type="presOf" srcId="{9EEDEBDC-1CAF-4808-970A-C56A049B2468}" destId="{B396C366-1421-4B4A-85C2-1C23F01045D5}" srcOrd="0" destOrd="0" presId="urn:microsoft.com/office/officeart/2005/8/layout/hierarchy3"/>
    <dgm:cxn modelId="{42F8A2A7-C995-472D-B1CD-F4BAADC1B7CA}" type="presOf" srcId="{992944F3-E5A8-4542-8EE3-580254A35184}" destId="{FCD91699-10CE-4653-918F-A6B194B4E769}" srcOrd="0" destOrd="0" presId="urn:microsoft.com/office/officeart/2005/8/layout/hierarchy3"/>
    <dgm:cxn modelId="{A32965CD-5A82-47E7-93E4-AC53A381E396}" srcId="{C7ADAF81-E37B-4219-A442-056B7ADA0C4E}" destId="{D5AC0B70-7144-4F90-AF55-D7326813A19F}" srcOrd="1" destOrd="0" parTransId="{98EE2798-C0F6-42AD-A617-448A9D16972E}" sibTransId="{C3FE1F2F-4A41-4622-A28A-9341AC5CDF6E}"/>
    <dgm:cxn modelId="{B83C0B11-95BE-4FD7-BC72-45A5E4C5BA61}" type="presOf" srcId="{D5AC0B70-7144-4F90-AF55-D7326813A19F}" destId="{77BB8A10-0D43-4F1E-8F8E-F17C67E5D377}" srcOrd="1" destOrd="0" presId="urn:microsoft.com/office/officeart/2005/8/layout/hierarchy3"/>
    <dgm:cxn modelId="{0415D09C-379A-409E-A676-585068885C86}" type="presOf" srcId="{A79AD9FE-4DA8-498D-B16D-796C26956F25}" destId="{6C6EE243-F194-4720-B161-162BFC6DF4E9}" srcOrd="0" destOrd="0" presId="urn:microsoft.com/office/officeart/2005/8/layout/hierarchy3"/>
    <dgm:cxn modelId="{0F5B9ACC-41E3-4E6B-8A14-37A23CB4AA48}" type="presOf" srcId="{3499C7C3-5DB7-474E-A2A7-AF630E8D32FE}" destId="{CDD1FE10-A583-406B-97B1-25B3419DC6C1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44A3279B-E4B2-4936-9EA5-00D178E1730C}" type="presOf" srcId="{CA4F17D4-6C14-417C-9C94-3809A8EE7E16}" destId="{7BCF8D50-1392-414C-9F6F-E0C86D4F0E71}" srcOrd="0" destOrd="0" presId="urn:microsoft.com/office/officeart/2005/8/layout/hierarchy3"/>
    <dgm:cxn modelId="{22EA16CE-E055-4F66-8889-F7FBF1CFD82D}" type="presOf" srcId="{A2A2DA44-8000-4C78-9633-8F7EC0EEE37A}" destId="{5CD58F1C-5A0B-446C-B7BC-AA36C794DB30}" srcOrd="0" destOrd="0" presId="urn:microsoft.com/office/officeart/2005/8/layout/hierarchy3"/>
    <dgm:cxn modelId="{5C1DCCD2-7FA0-4C2E-8808-72815356A680}" type="presOf" srcId="{706B627A-73B4-4505-BECA-DA4B0BB9B7DF}" destId="{8270FE0A-620D-49FC-8BEA-FC9EF2C00419}" srcOrd="0" destOrd="0" presId="urn:microsoft.com/office/officeart/2005/8/layout/hierarchy3"/>
    <dgm:cxn modelId="{4DCD48A3-112F-4A4A-B0F8-FED01029FA81}" type="presOf" srcId="{8A8E54D5-AD8B-44A3-AEE0-4C8C84A4B25F}" destId="{E53ADFDA-E858-40F6-9D64-8F34435E6D17}" srcOrd="0" destOrd="0" presId="urn:microsoft.com/office/officeart/2005/8/layout/hierarchy3"/>
    <dgm:cxn modelId="{4EE388B2-2BF9-4FA7-B125-CD6540319134}" type="presOf" srcId="{0D94829F-0262-4479-9109-30D2387A5D00}" destId="{68A859FC-D838-45B9-82B0-3C999B503184}" srcOrd="0" destOrd="0" presId="urn:microsoft.com/office/officeart/2005/8/layout/hierarchy3"/>
    <dgm:cxn modelId="{1457F524-1DB5-4F4A-B0D4-8BAD221DCAC1}" type="presOf" srcId="{377265C9-5A0F-4739-8DCA-0703883D1F28}" destId="{098618DA-D9B6-4A78-90F0-954FA8860FC3}" srcOrd="0" destOrd="0" presId="urn:microsoft.com/office/officeart/2005/8/layout/hierarchy3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D2B3DD85-9DCB-4C13-9151-92BCBD7C81BC}" srcId="{D5AC0B70-7144-4F90-AF55-D7326813A19F}" destId="{A2A2DA44-8000-4C78-9633-8F7EC0EEE37A}" srcOrd="1" destOrd="0" parTransId="{377265C9-5A0F-4739-8DCA-0703883D1F28}" sibTransId="{1C0D52DC-A152-4B55-8F5B-A2CDEB57AE1F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57BED1DD-5F26-4C50-836F-415CCD9C8D0A}" type="presOf" srcId="{3D9F689C-8DAE-417E-A805-67C43B5D437A}" destId="{314A61E0-D683-46CD-9AB0-41811F6FAB56}" srcOrd="0" destOrd="0" presId="urn:microsoft.com/office/officeart/2005/8/layout/hierarchy3"/>
    <dgm:cxn modelId="{7C6D7BBA-6577-42E1-8035-A849E230744B}" type="presOf" srcId="{9D840F90-B72C-4E8D-B3DA-9D2E5FDEE5A0}" destId="{117F0CCC-E5D4-4234-81F9-A785FC4EF9AF}" srcOrd="0" destOrd="0" presId="urn:microsoft.com/office/officeart/2005/8/layout/hierarchy3"/>
    <dgm:cxn modelId="{FBF1BB6A-3379-4A43-B06D-27C400C45176}" type="presOf" srcId="{2F2A32DE-5DD8-4ABA-8F4E-20FA3322ECE6}" destId="{4B28883C-B635-4127-8C0C-EE74B9943CB6}" srcOrd="0" destOrd="0" presId="urn:microsoft.com/office/officeart/2005/8/layout/hierarchy3"/>
    <dgm:cxn modelId="{278740C8-43BC-48E5-956E-366A5DBABA7F}" srcId="{D5AC0B70-7144-4F90-AF55-D7326813A19F}" destId="{CA4F17D4-6C14-417C-9C94-3809A8EE7E16}" srcOrd="2" destOrd="0" parTransId="{9EEDEBDC-1CAF-4808-970A-C56A049B2468}" sibTransId="{B5673AAE-CC65-498E-9DCF-75B49816FF10}"/>
    <dgm:cxn modelId="{EC594C3A-8DE1-4806-89F1-8F12E144D1F8}" type="presParOf" srcId="{814CC8A6-9F95-4F3C-9A43-1B005AEA7388}" destId="{11331D28-F18F-49A6-8934-319AD8E7575C}" srcOrd="0" destOrd="0" presId="urn:microsoft.com/office/officeart/2005/8/layout/hierarchy3"/>
    <dgm:cxn modelId="{A761AD08-0E94-4D59-A0B6-C6EDB7B92C51}" type="presParOf" srcId="{11331D28-F18F-49A6-8934-319AD8E7575C}" destId="{A7380E9F-F063-420A-89C0-A39EEBBDEF95}" srcOrd="0" destOrd="0" presId="urn:microsoft.com/office/officeart/2005/8/layout/hierarchy3"/>
    <dgm:cxn modelId="{4D1E516A-AFDE-457C-9EC2-F3118DE70DDC}" type="presParOf" srcId="{A7380E9F-F063-420A-89C0-A39EEBBDEF95}" destId="{68A859FC-D838-45B9-82B0-3C999B503184}" srcOrd="0" destOrd="0" presId="urn:microsoft.com/office/officeart/2005/8/layout/hierarchy3"/>
    <dgm:cxn modelId="{B3CA57A7-3312-438F-99F6-9987A07523B0}" type="presParOf" srcId="{A7380E9F-F063-420A-89C0-A39EEBBDEF95}" destId="{0A34B257-FE22-4189-8EC8-509869077C89}" srcOrd="1" destOrd="0" presId="urn:microsoft.com/office/officeart/2005/8/layout/hierarchy3"/>
    <dgm:cxn modelId="{15250A1F-5B26-4546-8EDB-68D48ADC45D4}" type="presParOf" srcId="{11331D28-F18F-49A6-8934-319AD8E7575C}" destId="{93711ECE-4B7C-4D5F-9605-89DB9D23C66F}" srcOrd="1" destOrd="0" presId="urn:microsoft.com/office/officeart/2005/8/layout/hierarchy3"/>
    <dgm:cxn modelId="{2BAB2F0B-51B6-4AD6-A3B8-7FC9DFDD6B8A}" type="presParOf" srcId="{93711ECE-4B7C-4D5F-9605-89DB9D23C66F}" destId="{FCD91699-10CE-4653-918F-A6B194B4E769}" srcOrd="0" destOrd="0" presId="urn:microsoft.com/office/officeart/2005/8/layout/hierarchy3"/>
    <dgm:cxn modelId="{CD5D9E60-9FD0-4046-8112-0DB45702E245}" type="presParOf" srcId="{93711ECE-4B7C-4D5F-9605-89DB9D23C66F}" destId="{8270FE0A-620D-49FC-8BEA-FC9EF2C00419}" srcOrd="1" destOrd="0" presId="urn:microsoft.com/office/officeart/2005/8/layout/hierarchy3"/>
    <dgm:cxn modelId="{0705AA54-2762-4D68-91A4-5772874A408B}" type="presParOf" srcId="{93711ECE-4B7C-4D5F-9605-89DB9D23C66F}" destId="{117F0CCC-E5D4-4234-81F9-A785FC4EF9AF}" srcOrd="2" destOrd="0" presId="urn:microsoft.com/office/officeart/2005/8/layout/hierarchy3"/>
    <dgm:cxn modelId="{900C5B65-977A-4FFF-923B-132119853260}" type="presParOf" srcId="{93711ECE-4B7C-4D5F-9605-89DB9D23C66F}" destId="{6C6EE243-F194-4720-B161-162BFC6DF4E9}" srcOrd="3" destOrd="0" presId="urn:microsoft.com/office/officeart/2005/8/layout/hierarchy3"/>
    <dgm:cxn modelId="{64A896A3-4C31-4E74-B513-557A3B23A68A}" type="presParOf" srcId="{93711ECE-4B7C-4D5F-9605-89DB9D23C66F}" destId="{CDD1FE10-A583-406B-97B1-25B3419DC6C1}" srcOrd="4" destOrd="0" presId="urn:microsoft.com/office/officeart/2005/8/layout/hierarchy3"/>
    <dgm:cxn modelId="{8257E6F0-5639-4C55-A320-F8B293E36BE8}" type="presParOf" srcId="{93711ECE-4B7C-4D5F-9605-89DB9D23C66F}" destId="{E53ADFDA-E858-40F6-9D64-8F34435E6D17}" srcOrd="5" destOrd="0" presId="urn:microsoft.com/office/officeart/2005/8/layout/hierarchy3"/>
    <dgm:cxn modelId="{58B027C0-7B06-462C-AAF9-ADA6099E687A}" type="presParOf" srcId="{814CC8A6-9F95-4F3C-9A43-1B005AEA7388}" destId="{F0042859-8BE1-4C49-BC9A-7B951AFBC446}" srcOrd="1" destOrd="0" presId="urn:microsoft.com/office/officeart/2005/8/layout/hierarchy3"/>
    <dgm:cxn modelId="{69BB7227-45AE-46BD-8101-ABBE80A29389}" type="presParOf" srcId="{F0042859-8BE1-4C49-BC9A-7B951AFBC446}" destId="{8CA5F5BF-0618-4387-9D98-AE89FAAAABC9}" srcOrd="0" destOrd="0" presId="urn:microsoft.com/office/officeart/2005/8/layout/hierarchy3"/>
    <dgm:cxn modelId="{861AA4AD-5FDF-42AA-8D9C-4C24D82F3756}" type="presParOf" srcId="{8CA5F5BF-0618-4387-9D98-AE89FAAAABC9}" destId="{056F6690-4DB2-4E9D-BA71-4E914B3A7BA9}" srcOrd="0" destOrd="0" presId="urn:microsoft.com/office/officeart/2005/8/layout/hierarchy3"/>
    <dgm:cxn modelId="{AFF546D6-7FB8-42CF-8FDC-9A80A5641F0C}" type="presParOf" srcId="{8CA5F5BF-0618-4387-9D98-AE89FAAAABC9}" destId="{77BB8A10-0D43-4F1E-8F8E-F17C67E5D377}" srcOrd="1" destOrd="0" presId="urn:microsoft.com/office/officeart/2005/8/layout/hierarchy3"/>
    <dgm:cxn modelId="{39A71A61-A541-4C2E-BA07-6D4D695190E2}" type="presParOf" srcId="{F0042859-8BE1-4C49-BC9A-7B951AFBC446}" destId="{5557E39F-8A86-4E50-84D5-0A7498259616}" srcOrd="1" destOrd="0" presId="urn:microsoft.com/office/officeart/2005/8/layout/hierarchy3"/>
    <dgm:cxn modelId="{33BC5D20-A020-46FD-8343-AAFB4684B7A9}" type="presParOf" srcId="{5557E39F-8A86-4E50-84D5-0A7498259616}" destId="{314A61E0-D683-46CD-9AB0-41811F6FAB56}" srcOrd="0" destOrd="0" presId="urn:microsoft.com/office/officeart/2005/8/layout/hierarchy3"/>
    <dgm:cxn modelId="{ABE8BF40-6066-414E-9F63-C5E53EEF4BEF}" type="presParOf" srcId="{5557E39F-8A86-4E50-84D5-0A7498259616}" destId="{4B28883C-B635-4127-8C0C-EE74B9943CB6}" srcOrd="1" destOrd="0" presId="urn:microsoft.com/office/officeart/2005/8/layout/hierarchy3"/>
    <dgm:cxn modelId="{6F74DCE8-0E83-4AFD-ADA7-FEF7508D6AC1}" type="presParOf" srcId="{5557E39F-8A86-4E50-84D5-0A7498259616}" destId="{098618DA-D9B6-4A78-90F0-954FA8860FC3}" srcOrd="2" destOrd="0" presId="urn:microsoft.com/office/officeart/2005/8/layout/hierarchy3"/>
    <dgm:cxn modelId="{C647A82E-6CBA-4F73-BE3F-9F5CCF944C2B}" type="presParOf" srcId="{5557E39F-8A86-4E50-84D5-0A7498259616}" destId="{5CD58F1C-5A0B-446C-B7BC-AA36C794DB30}" srcOrd="3" destOrd="0" presId="urn:microsoft.com/office/officeart/2005/8/layout/hierarchy3"/>
    <dgm:cxn modelId="{713704C6-8DBA-4E7C-93FC-8B6CBBD13140}" type="presParOf" srcId="{5557E39F-8A86-4E50-84D5-0A7498259616}" destId="{B396C366-1421-4B4A-85C2-1C23F01045D5}" srcOrd="4" destOrd="0" presId="urn:microsoft.com/office/officeart/2005/8/layout/hierarchy3"/>
    <dgm:cxn modelId="{573F3870-C9D0-4E8A-9B25-74D2A5E9D1CC}" type="presParOf" srcId="{5557E39F-8A86-4E50-84D5-0A7498259616}" destId="{7BCF8D50-1392-414C-9F6F-E0C86D4F0E7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Humain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dirty="0" smtClean="0"/>
            <a:t>Savoir-faire</a:t>
          </a:r>
          <a:endParaRPr lang="fr-FR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Productivité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dirty="0" smtClean="0"/>
            <a:t>Risque ou opportunité ?</a:t>
          </a:r>
          <a:endParaRPr lang="fr-FR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D5AC0B70-7144-4F90-AF55-D7326813A19F}">
      <dgm:prSet/>
      <dgm:spPr/>
      <dgm:t>
        <a:bodyPr/>
        <a:lstStyle/>
        <a:p>
          <a:r>
            <a:rPr lang="fr-FR" dirty="0" smtClean="0"/>
            <a:t>Administratif</a:t>
          </a:r>
          <a:endParaRPr lang="fr-FR" dirty="0"/>
        </a:p>
      </dgm:t>
    </dgm:pt>
    <dgm:pt modelId="{98EE2798-C0F6-42AD-A617-448A9D16972E}" type="parTrans" cxnId="{A32965CD-5A82-47E7-93E4-AC53A381E396}">
      <dgm:prSet/>
      <dgm:spPr/>
      <dgm:t>
        <a:bodyPr/>
        <a:lstStyle/>
        <a:p>
          <a:endParaRPr lang="fr-FR"/>
        </a:p>
      </dgm:t>
    </dgm:pt>
    <dgm:pt modelId="{C3FE1F2F-4A41-4622-A28A-9341AC5CDF6E}" type="sibTrans" cxnId="{A32965CD-5A82-47E7-93E4-AC53A381E396}">
      <dgm:prSet/>
      <dgm:spPr/>
      <dgm:t>
        <a:bodyPr/>
        <a:lstStyle/>
        <a:p>
          <a:endParaRPr lang="fr-FR"/>
        </a:p>
      </dgm:t>
    </dgm:pt>
    <dgm:pt modelId="{405E4A0F-EB49-4018-8D70-43A697FF3A1A}">
      <dgm:prSet/>
      <dgm:spPr/>
      <dgm:t>
        <a:bodyPr/>
        <a:lstStyle/>
        <a:p>
          <a:r>
            <a:rPr lang="fr-FR" dirty="0" smtClean="0"/>
            <a:t>Environnement</a:t>
          </a:r>
          <a:endParaRPr lang="fr-FR" dirty="0"/>
        </a:p>
      </dgm:t>
    </dgm:pt>
    <dgm:pt modelId="{8B32DEDA-F099-463E-A56F-A27B573E68E9}" type="parTrans" cxnId="{A7DC3549-C142-44B3-9D90-A53D8CF8D637}">
      <dgm:prSet/>
      <dgm:spPr/>
      <dgm:t>
        <a:bodyPr/>
        <a:lstStyle/>
        <a:p>
          <a:endParaRPr lang="fr-FR"/>
        </a:p>
      </dgm:t>
    </dgm:pt>
    <dgm:pt modelId="{83FEE1F6-F6BD-4ADA-9525-072F45321916}" type="sibTrans" cxnId="{A7DC3549-C142-44B3-9D90-A53D8CF8D637}">
      <dgm:prSet/>
      <dgm:spPr/>
      <dgm:t>
        <a:bodyPr/>
        <a:lstStyle/>
        <a:p>
          <a:endParaRPr lang="fr-FR"/>
        </a:p>
      </dgm:t>
    </dgm:pt>
    <dgm:pt modelId="{A2A2DA44-8000-4C78-9633-8F7EC0EEE37A}">
      <dgm:prSet/>
      <dgm:spPr/>
      <dgm:t>
        <a:bodyPr/>
        <a:lstStyle/>
        <a:p>
          <a:r>
            <a:rPr lang="fr-FR" dirty="0" smtClean="0"/>
            <a:t>Entraves légales</a:t>
          </a:r>
          <a:endParaRPr lang="fr-FR" dirty="0"/>
        </a:p>
      </dgm:t>
    </dgm:pt>
    <dgm:pt modelId="{377265C9-5A0F-4739-8DCA-0703883D1F28}" type="parTrans" cxnId="{D2B3DD85-9DCB-4C13-9151-92BCBD7C81BC}">
      <dgm:prSet/>
      <dgm:spPr/>
      <dgm:t>
        <a:bodyPr/>
        <a:lstStyle/>
        <a:p>
          <a:endParaRPr lang="fr-FR"/>
        </a:p>
      </dgm:t>
    </dgm:pt>
    <dgm:pt modelId="{1C0D52DC-A152-4B55-8F5B-A2CDEB57AE1F}" type="sibTrans" cxnId="{D2B3DD85-9DCB-4C13-9151-92BCBD7C81BC}">
      <dgm:prSet/>
      <dgm:spPr/>
      <dgm:t>
        <a:bodyPr/>
        <a:lstStyle/>
        <a:p>
          <a:endParaRPr lang="fr-FR"/>
        </a:p>
      </dgm:t>
    </dgm:pt>
    <dgm:pt modelId="{2F2A32DE-5DD8-4ABA-8F4E-20FA3322ECE6}">
      <dgm:prSet/>
      <dgm:spPr/>
      <dgm:t>
        <a:bodyPr/>
        <a:lstStyle/>
        <a:p>
          <a:r>
            <a:rPr lang="fr-FR" dirty="0" smtClean="0"/>
            <a:t>Importance du fait du prince</a:t>
          </a:r>
          <a:endParaRPr lang="fr-FR" dirty="0"/>
        </a:p>
      </dgm:t>
    </dgm:pt>
    <dgm:pt modelId="{3D9F689C-8DAE-417E-A805-67C43B5D437A}" type="parTrans" cxnId="{4DEE9E51-9298-4DC4-8031-535237A7B642}">
      <dgm:prSet/>
      <dgm:spPr/>
      <dgm:t>
        <a:bodyPr/>
        <a:lstStyle/>
        <a:p>
          <a:endParaRPr lang="fr-FR"/>
        </a:p>
      </dgm:t>
    </dgm:pt>
    <dgm:pt modelId="{CC30CF92-09E1-4C03-9B89-4E7E6ED62D3C}" type="sibTrans" cxnId="{4DEE9E51-9298-4DC4-8031-535237A7B642}">
      <dgm:prSet/>
      <dgm:spPr/>
      <dgm:t>
        <a:bodyPr/>
        <a:lstStyle/>
        <a:p>
          <a:endParaRPr lang="fr-FR"/>
        </a:p>
      </dgm:t>
    </dgm:pt>
    <dgm:pt modelId="{CA4F17D4-6C14-417C-9C94-3809A8EE7E16}">
      <dgm:prSet/>
      <dgm:spPr/>
      <dgm:t>
        <a:bodyPr/>
        <a:lstStyle/>
        <a:p>
          <a:r>
            <a:rPr lang="fr-FR" dirty="0" smtClean="0"/>
            <a:t>Statistique et droit en construction </a:t>
          </a:r>
          <a:endParaRPr lang="fr-FR" dirty="0"/>
        </a:p>
      </dgm:t>
    </dgm:pt>
    <dgm:pt modelId="{9EEDEBDC-1CAF-4808-970A-C56A049B2468}" type="parTrans" cxnId="{278740C8-43BC-48E5-956E-366A5DBABA7F}">
      <dgm:prSet/>
      <dgm:spPr/>
      <dgm:t>
        <a:bodyPr/>
        <a:lstStyle/>
        <a:p>
          <a:endParaRPr lang="fr-FR"/>
        </a:p>
      </dgm:t>
    </dgm:pt>
    <dgm:pt modelId="{B5673AAE-CC65-498E-9DCF-75B49816FF10}" type="sibTrans" cxnId="{278740C8-43BC-48E5-956E-366A5DBABA7F}">
      <dgm:prSet/>
      <dgm:spPr/>
      <dgm:t>
        <a:bodyPr/>
        <a:lstStyle/>
        <a:p>
          <a:endParaRPr lang="fr-FR"/>
        </a:p>
      </dgm:t>
    </dgm:pt>
    <dgm:pt modelId="{7461E410-7F95-4803-BAB0-E772E795E49C}">
      <dgm:prSet custT="1"/>
      <dgm:spPr/>
      <dgm:t>
        <a:bodyPr/>
        <a:lstStyle/>
        <a:p>
          <a:r>
            <a:rPr lang="fr-FR" sz="1500" dirty="0" smtClean="0"/>
            <a:t>Poids du pouvoir </a:t>
          </a:r>
          <a:r>
            <a:rPr lang="fr-FR" sz="1500" dirty="0" smtClean="0"/>
            <a:t>occulte</a:t>
          </a:r>
          <a:br>
            <a:rPr lang="fr-FR" sz="1500" dirty="0" smtClean="0"/>
          </a:br>
          <a:r>
            <a:rPr lang="fr-FR" sz="1000" dirty="0" smtClean="0"/>
            <a:t>Rumeur, réseaux… tout le monde vient du village ! </a:t>
          </a:r>
          <a:endParaRPr lang="fr-FR" sz="1000" dirty="0"/>
        </a:p>
      </dgm:t>
    </dgm:pt>
    <dgm:pt modelId="{9589DF58-C9B8-42C1-88CC-A159F62225D0}" type="parTrans" cxnId="{3027A0AC-5458-460F-B6BC-EA7255AD23AD}">
      <dgm:prSet/>
      <dgm:spPr/>
      <dgm:t>
        <a:bodyPr/>
        <a:lstStyle/>
        <a:p>
          <a:endParaRPr lang="fr-FR"/>
        </a:p>
      </dgm:t>
    </dgm:pt>
    <dgm:pt modelId="{90AB9D4A-5F07-4C3A-A157-98A8E4645E08}" type="sibTrans" cxnId="{3027A0AC-5458-460F-B6BC-EA7255AD23AD}">
      <dgm:prSet/>
      <dgm:spPr/>
      <dgm:t>
        <a:bodyPr/>
        <a:lstStyle/>
        <a:p>
          <a:endParaRPr lang="fr-FR"/>
        </a:p>
      </dgm:t>
    </dgm:pt>
    <dgm:pt modelId="{8A83A7B6-4159-43C3-902C-242DE61B6B39}">
      <dgm:prSet/>
      <dgm:spPr/>
      <dgm:t>
        <a:bodyPr/>
        <a:lstStyle/>
        <a:p>
          <a:r>
            <a:rPr lang="fr-FR" dirty="0" smtClean="0"/>
            <a:t>Logistique </a:t>
          </a:r>
          <a:endParaRPr lang="fr-FR" dirty="0"/>
        </a:p>
      </dgm:t>
    </dgm:pt>
    <dgm:pt modelId="{54288225-5C42-4937-9D9D-758F7DB56B62}" type="parTrans" cxnId="{F41B0AF2-C195-4CE1-8442-8AC0F2996E33}">
      <dgm:prSet/>
      <dgm:spPr/>
      <dgm:t>
        <a:bodyPr/>
        <a:lstStyle/>
        <a:p>
          <a:endParaRPr lang="fr-FR"/>
        </a:p>
      </dgm:t>
    </dgm:pt>
    <dgm:pt modelId="{4851EE37-1C1C-445D-A451-2B528E73568A}" type="sibTrans" cxnId="{F41B0AF2-C195-4CE1-8442-8AC0F2996E33}">
      <dgm:prSet/>
      <dgm:spPr/>
      <dgm:t>
        <a:bodyPr/>
        <a:lstStyle/>
        <a:p>
          <a:endParaRPr lang="fr-FR"/>
        </a:p>
      </dgm:t>
    </dgm:pt>
    <dgm:pt modelId="{F5A5F35A-EB76-44F4-9D9C-A69FF3F7125F}">
      <dgm:prSet/>
      <dgm:spPr/>
      <dgm:t>
        <a:bodyPr/>
        <a:lstStyle/>
        <a:p>
          <a:r>
            <a:rPr lang="fr-FR" dirty="0" smtClean="0"/>
            <a:t>Les coûts cachés</a:t>
          </a:r>
          <a:endParaRPr lang="fr-FR" dirty="0"/>
        </a:p>
      </dgm:t>
    </dgm:pt>
    <dgm:pt modelId="{F273ED68-0FE9-4694-9DC5-10522107E8BC}" type="parTrans" cxnId="{7D84DC64-E966-401E-A7CA-33F6DD265579}">
      <dgm:prSet/>
      <dgm:spPr/>
      <dgm:t>
        <a:bodyPr/>
        <a:lstStyle/>
        <a:p>
          <a:endParaRPr lang="fr-FR"/>
        </a:p>
      </dgm:t>
    </dgm:pt>
    <dgm:pt modelId="{69C92BC4-49BF-4528-95C6-9DAB8A8B544C}" type="sibTrans" cxnId="{7D84DC64-E966-401E-A7CA-33F6DD265579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3" custScaleX="107211" custLinFactNeighborX="-51249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3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9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9" custScaleX="106192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9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9" custScaleX="102813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9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9" custScaleX="111130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042859-8BE1-4C49-BC9A-7B951AFBC446}" type="pres">
      <dgm:prSet presAssocID="{D5AC0B70-7144-4F90-AF55-D7326813A19F}" presName="root" presStyleCnt="0"/>
      <dgm:spPr/>
    </dgm:pt>
    <dgm:pt modelId="{8CA5F5BF-0618-4387-9D98-AE89FAAAABC9}" type="pres">
      <dgm:prSet presAssocID="{D5AC0B70-7144-4F90-AF55-D7326813A19F}" presName="rootComposite" presStyleCnt="0"/>
      <dgm:spPr/>
    </dgm:pt>
    <dgm:pt modelId="{056F6690-4DB2-4E9D-BA71-4E914B3A7BA9}" type="pres">
      <dgm:prSet presAssocID="{D5AC0B70-7144-4F90-AF55-D7326813A19F}" presName="rootText" presStyleLbl="node1" presStyleIdx="1" presStyleCnt="3" custLinFactNeighborX="-51249"/>
      <dgm:spPr/>
      <dgm:t>
        <a:bodyPr/>
        <a:lstStyle/>
        <a:p>
          <a:endParaRPr lang="fr-FR"/>
        </a:p>
      </dgm:t>
    </dgm:pt>
    <dgm:pt modelId="{77BB8A10-0D43-4F1E-8F8E-F17C67E5D377}" type="pres">
      <dgm:prSet presAssocID="{D5AC0B70-7144-4F90-AF55-D7326813A19F}" presName="rootConnector" presStyleLbl="node1" presStyleIdx="1" presStyleCnt="3"/>
      <dgm:spPr/>
      <dgm:t>
        <a:bodyPr/>
        <a:lstStyle/>
        <a:p>
          <a:endParaRPr lang="fr-FR"/>
        </a:p>
      </dgm:t>
    </dgm:pt>
    <dgm:pt modelId="{5557E39F-8A86-4E50-84D5-0A7498259616}" type="pres">
      <dgm:prSet presAssocID="{D5AC0B70-7144-4F90-AF55-D7326813A19F}" presName="childShape" presStyleCnt="0"/>
      <dgm:spPr/>
    </dgm:pt>
    <dgm:pt modelId="{314A61E0-D683-46CD-9AB0-41811F6FAB56}" type="pres">
      <dgm:prSet presAssocID="{3D9F689C-8DAE-417E-A805-67C43B5D437A}" presName="Name13" presStyleLbl="parChTrans1D2" presStyleIdx="3" presStyleCnt="9"/>
      <dgm:spPr/>
      <dgm:t>
        <a:bodyPr/>
        <a:lstStyle/>
        <a:p>
          <a:endParaRPr lang="fr-FR"/>
        </a:p>
      </dgm:t>
    </dgm:pt>
    <dgm:pt modelId="{4B28883C-B635-4127-8C0C-EE74B9943CB6}" type="pres">
      <dgm:prSet presAssocID="{2F2A32DE-5DD8-4ABA-8F4E-20FA3322ECE6}" presName="childText" presStyleLbl="bgAcc1" presStyleIdx="3" presStyleCnt="9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8618DA-D9B6-4A78-90F0-954FA8860FC3}" type="pres">
      <dgm:prSet presAssocID="{377265C9-5A0F-4739-8DCA-0703883D1F28}" presName="Name13" presStyleLbl="parChTrans1D2" presStyleIdx="4" presStyleCnt="9"/>
      <dgm:spPr/>
      <dgm:t>
        <a:bodyPr/>
        <a:lstStyle/>
        <a:p>
          <a:endParaRPr lang="fr-FR"/>
        </a:p>
      </dgm:t>
    </dgm:pt>
    <dgm:pt modelId="{5CD58F1C-5A0B-446C-B7BC-AA36C794DB30}" type="pres">
      <dgm:prSet presAssocID="{A2A2DA44-8000-4C78-9633-8F7EC0EEE37A}" presName="childText" presStyleLbl="bgAcc1" presStyleIdx="4" presStyleCnt="9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96C366-1421-4B4A-85C2-1C23F01045D5}" type="pres">
      <dgm:prSet presAssocID="{9EEDEBDC-1CAF-4808-970A-C56A049B2468}" presName="Name13" presStyleLbl="parChTrans1D2" presStyleIdx="5" presStyleCnt="9"/>
      <dgm:spPr/>
      <dgm:t>
        <a:bodyPr/>
        <a:lstStyle/>
        <a:p>
          <a:endParaRPr lang="fr-FR"/>
        </a:p>
      </dgm:t>
    </dgm:pt>
    <dgm:pt modelId="{7BCF8D50-1392-414C-9F6F-E0C86D4F0E71}" type="pres">
      <dgm:prSet presAssocID="{CA4F17D4-6C14-417C-9C94-3809A8EE7E16}" presName="childText" presStyleLbl="bgAcc1" presStyleIdx="5" presStyleCnt="9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422699-AA81-4E5D-9C03-E363ED3DC72B}" type="pres">
      <dgm:prSet presAssocID="{405E4A0F-EB49-4018-8D70-43A697FF3A1A}" presName="root" presStyleCnt="0"/>
      <dgm:spPr/>
    </dgm:pt>
    <dgm:pt modelId="{335A6401-60ED-4CE2-AAF9-8812FD679494}" type="pres">
      <dgm:prSet presAssocID="{405E4A0F-EB49-4018-8D70-43A697FF3A1A}" presName="rootComposite" presStyleCnt="0"/>
      <dgm:spPr/>
    </dgm:pt>
    <dgm:pt modelId="{885A2BCC-F24E-4648-814D-C683943CDA43}" type="pres">
      <dgm:prSet presAssocID="{405E4A0F-EB49-4018-8D70-43A697FF3A1A}" presName="rootText" presStyleLbl="node1" presStyleIdx="2" presStyleCnt="3" custLinFactNeighborX="-51249"/>
      <dgm:spPr/>
      <dgm:t>
        <a:bodyPr/>
        <a:lstStyle/>
        <a:p>
          <a:endParaRPr lang="fr-FR"/>
        </a:p>
      </dgm:t>
    </dgm:pt>
    <dgm:pt modelId="{98DC20B4-A526-4286-86B0-FFA5019572FB}" type="pres">
      <dgm:prSet presAssocID="{405E4A0F-EB49-4018-8D70-43A697FF3A1A}" presName="rootConnector" presStyleLbl="node1" presStyleIdx="2" presStyleCnt="3"/>
      <dgm:spPr/>
      <dgm:t>
        <a:bodyPr/>
        <a:lstStyle/>
        <a:p>
          <a:endParaRPr lang="fr-FR"/>
        </a:p>
      </dgm:t>
    </dgm:pt>
    <dgm:pt modelId="{EC80C7A0-00F3-4BC6-A001-BFB61C2FDCB6}" type="pres">
      <dgm:prSet presAssocID="{405E4A0F-EB49-4018-8D70-43A697FF3A1A}" presName="childShape" presStyleCnt="0"/>
      <dgm:spPr/>
    </dgm:pt>
    <dgm:pt modelId="{FACC7C12-FBA6-4664-A6D4-0BC17CBB547D}" type="pres">
      <dgm:prSet presAssocID="{9589DF58-C9B8-42C1-88CC-A159F62225D0}" presName="Name13" presStyleLbl="parChTrans1D2" presStyleIdx="6" presStyleCnt="9"/>
      <dgm:spPr/>
      <dgm:t>
        <a:bodyPr/>
        <a:lstStyle/>
        <a:p>
          <a:endParaRPr lang="fr-FR"/>
        </a:p>
      </dgm:t>
    </dgm:pt>
    <dgm:pt modelId="{88170D34-4863-47CD-A08D-D26B13CA91C9}" type="pres">
      <dgm:prSet presAssocID="{7461E410-7F95-4803-BAB0-E772E795E49C}" presName="childText" presStyleLbl="bgAcc1" presStyleIdx="6" presStyleCnt="9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355021-BB05-46CC-B90F-AD711FA13C36}" type="pres">
      <dgm:prSet presAssocID="{54288225-5C42-4937-9D9D-758F7DB56B62}" presName="Name13" presStyleLbl="parChTrans1D2" presStyleIdx="7" presStyleCnt="9"/>
      <dgm:spPr/>
      <dgm:t>
        <a:bodyPr/>
        <a:lstStyle/>
        <a:p>
          <a:endParaRPr lang="fr-FR"/>
        </a:p>
      </dgm:t>
    </dgm:pt>
    <dgm:pt modelId="{EC7EAE31-5F68-49DF-AE4A-CF41558F9C03}" type="pres">
      <dgm:prSet presAssocID="{8A83A7B6-4159-43C3-902C-242DE61B6B39}" presName="childText" presStyleLbl="bgAcc1" presStyleIdx="7" presStyleCnt="9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8F9794-2345-4FFF-89BF-70B8355E3856}" type="pres">
      <dgm:prSet presAssocID="{F273ED68-0FE9-4694-9DC5-10522107E8BC}" presName="Name13" presStyleLbl="parChTrans1D2" presStyleIdx="8" presStyleCnt="9"/>
      <dgm:spPr/>
      <dgm:t>
        <a:bodyPr/>
        <a:lstStyle/>
        <a:p>
          <a:endParaRPr lang="fr-FR"/>
        </a:p>
      </dgm:t>
    </dgm:pt>
    <dgm:pt modelId="{C0974A5D-40FF-40A6-B996-40B8219AEB68}" type="pres">
      <dgm:prSet presAssocID="{F5A5F35A-EB76-44F4-9D9C-A69FF3F7125F}" presName="childText" presStyleLbl="bgAcc1" presStyleIdx="8" presStyleCnt="9" custLinFactNeighborX="-6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59690E-B192-4AD9-8CF8-8AA8B77AFE70}" type="presOf" srcId="{3499C7C3-5DB7-474E-A2A7-AF630E8D32FE}" destId="{CDD1FE10-A583-406B-97B1-25B3419DC6C1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3D680E66-F077-45F7-932C-294BCB787D13}" type="presOf" srcId="{C7ADAF81-E37B-4219-A442-056B7ADA0C4E}" destId="{814CC8A6-9F95-4F3C-9A43-1B005AEA7388}" srcOrd="0" destOrd="0" presId="urn:microsoft.com/office/officeart/2005/8/layout/hierarchy3"/>
    <dgm:cxn modelId="{353A4721-259E-44D8-BC12-477063FC1AF5}" type="presOf" srcId="{9D840F90-B72C-4E8D-B3DA-9D2E5FDEE5A0}" destId="{117F0CCC-E5D4-4234-81F9-A785FC4EF9AF}" srcOrd="0" destOrd="0" presId="urn:microsoft.com/office/officeart/2005/8/layout/hierarchy3"/>
    <dgm:cxn modelId="{CBE46775-4FCA-43D6-B106-CED074AA683A}" type="presOf" srcId="{D5AC0B70-7144-4F90-AF55-D7326813A19F}" destId="{056F6690-4DB2-4E9D-BA71-4E914B3A7BA9}" srcOrd="0" destOrd="0" presId="urn:microsoft.com/office/officeart/2005/8/layout/hierarchy3"/>
    <dgm:cxn modelId="{8BB0051A-34CC-47A2-9404-37A62F20246D}" type="presOf" srcId="{992944F3-E5A8-4542-8EE3-580254A35184}" destId="{FCD91699-10CE-4653-918F-A6B194B4E769}" srcOrd="0" destOrd="0" presId="urn:microsoft.com/office/officeart/2005/8/layout/hierarchy3"/>
    <dgm:cxn modelId="{90FD59FD-3A94-4339-90C4-C31127F9F48F}" type="presOf" srcId="{405E4A0F-EB49-4018-8D70-43A697FF3A1A}" destId="{98DC20B4-A526-4286-86B0-FFA5019572FB}" srcOrd="1" destOrd="0" presId="urn:microsoft.com/office/officeart/2005/8/layout/hierarchy3"/>
    <dgm:cxn modelId="{7D84DC64-E966-401E-A7CA-33F6DD265579}" srcId="{405E4A0F-EB49-4018-8D70-43A697FF3A1A}" destId="{F5A5F35A-EB76-44F4-9D9C-A69FF3F7125F}" srcOrd="2" destOrd="0" parTransId="{F273ED68-0FE9-4694-9DC5-10522107E8BC}" sibTransId="{69C92BC4-49BF-4528-95C6-9DAB8A8B544C}"/>
    <dgm:cxn modelId="{4A5C79DF-A906-4216-B10C-AEAB26A17FA2}" type="presOf" srcId="{8A8E54D5-AD8B-44A3-AEE0-4C8C84A4B25F}" destId="{E53ADFDA-E858-40F6-9D64-8F34435E6D17}" srcOrd="0" destOrd="0" presId="urn:microsoft.com/office/officeart/2005/8/layout/hierarchy3"/>
    <dgm:cxn modelId="{4BEA54A2-3CAF-4FA7-B54D-DDE5B147108E}" type="presOf" srcId="{9EEDEBDC-1CAF-4808-970A-C56A049B2468}" destId="{B396C366-1421-4B4A-85C2-1C23F01045D5}" srcOrd="0" destOrd="0" presId="urn:microsoft.com/office/officeart/2005/8/layout/hierarchy3"/>
    <dgm:cxn modelId="{E589B657-0168-4FA6-B0BB-4F3D3AC9FF8C}" type="presOf" srcId="{0D94829F-0262-4479-9109-30D2387A5D00}" destId="{0A34B257-FE22-4189-8EC8-509869077C89}" srcOrd="1" destOrd="0" presId="urn:microsoft.com/office/officeart/2005/8/layout/hierarchy3"/>
    <dgm:cxn modelId="{A32965CD-5A82-47E7-93E4-AC53A381E396}" srcId="{C7ADAF81-E37B-4219-A442-056B7ADA0C4E}" destId="{D5AC0B70-7144-4F90-AF55-D7326813A19F}" srcOrd="1" destOrd="0" parTransId="{98EE2798-C0F6-42AD-A617-448A9D16972E}" sibTransId="{C3FE1F2F-4A41-4622-A28A-9341AC5CDF6E}"/>
    <dgm:cxn modelId="{3027A0AC-5458-460F-B6BC-EA7255AD23AD}" srcId="{405E4A0F-EB49-4018-8D70-43A697FF3A1A}" destId="{7461E410-7F95-4803-BAB0-E772E795E49C}" srcOrd="0" destOrd="0" parTransId="{9589DF58-C9B8-42C1-88CC-A159F62225D0}" sibTransId="{90AB9D4A-5F07-4C3A-A157-98A8E4645E08}"/>
    <dgm:cxn modelId="{7930D69E-4C17-411D-9ED5-52FFD4EBBDF0}" type="presOf" srcId="{D5AC0B70-7144-4F90-AF55-D7326813A19F}" destId="{77BB8A10-0D43-4F1E-8F8E-F17C67E5D377}" srcOrd="1" destOrd="0" presId="urn:microsoft.com/office/officeart/2005/8/layout/hierarchy3"/>
    <dgm:cxn modelId="{872E1D59-6BD4-4915-9170-FC9457B40F92}" type="presOf" srcId="{A79AD9FE-4DA8-498D-B16D-796C26956F25}" destId="{6C6EE243-F194-4720-B161-162BFC6DF4E9}" srcOrd="0" destOrd="0" presId="urn:microsoft.com/office/officeart/2005/8/layout/hierarchy3"/>
    <dgm:cxn modelId="{A7DC3549-C142-44B3-9D90-A53D8CF8D637}" srcId="{C7ADAF81-E37B-4219-A442-056B7ADA0C4E}" destId="{405E4A0F-EB49-4018-8D70-43A697FF3A1A}" srcOrd="2" destOrd="0" parTransId="{8B32DEDA-F099-463E-A56F-A27B573E68E9}" sibTransId="{83FEE1F6-F6BD-4ADA-9525-072F45321916}"/>
    <dgm:cxn modelId="{16C10D63-9509-41B3-879B-B8BB625932E7}" type="presOf" srcId="{CA4F17D4-6C14-417C-9C94-3809A8EE7E16}" destId="{7BCF8D50-1392-414C-9F6F-E0C86D4F0E71}" srcOrd="0" destOrd="0" presId="urn:microsoft.com/office/officeart/2005/8/layout/hierarchy3"/>
    <dgm:cxn modelId="{A86D3032-7A5B-4790-816A-A98F6B41A0EE}" type="presOf" srcId="{F273ED68-0FE9-4694-9DC5-10522107E8BC}" destId="{D88F9794-2345-4FFF-89BF-70B8355E3856}" srcOrd="0" destOrd="0" presId="urn:microsoft.com/office/officeart/2005/8/layout/hierarchy3"/>
    <dgm:cxn modelId="{067F4E29-BD8C-4A7A-B279-8D931E438983}" type="presOf" srcId="{706B627A-73B4-4505-BECA-DA4B0BB9B7DF}" destId="{8270FE0A-620D-49FC-8BEA-FC9EF2C00419}" srcOrd="0" destOrd="0" presId="urn:microsoft.com/office/officeart/2005/8/layout/hierarchy3"/>
    <dgm:cxn modelId="{FD2BA6EB-8402-4283-91D5-4929A60827F7}" type="presOf" srcId="{A2A2DA44-8000-4C78-9633-8F7EC0EEE37A}" destId="{5CD58F1C-5A0B-446C-B7BC-AA36C794DB30}" srcOrd="0" destOrd="0" presId="urn:microsoft.com/office/officeart/2005/8/layout/hierarchy3"/>
    <dgm:cxn modelId="{D2B3DD85-9DCB-4C13-9151-92BCBD7C81BC}" srcId="{D5AC0B70-7144-4F90-AF55-D7326813A19F}" destId="{A2A2DA44-8000-4C78-9633-8F7EC0EEE37A}" srcOrd="1" destOrd="0" parTransId="{377265C9-5A0F-4739-8DCA-0703883D1F28}" sibTransId="{1C0D52DC-A152-4B55-8F5B-A2CDEB57AE1F}"/>
    <dgm:cxn modelId="{7080AF71-F3F2-4601-9A3E-3EA40AC3AEF6}" type="presOf" srcId="{7461E410-7F95-4803-BAB0-E772E795E49C}" destId="{88170D34-4863-47CD-A08D-D26B13CA91C9}" srcOrd="0" destOrd="0" presId="urn:microsoft.com/office/officeart/2005/8/layout/hierarchy3"/>
    <dgm:cxn modelId="{F41B0AF2-C195-4CE1-8442-8AC0F2996E33}" srcId="{405E4A0F-EB49-4018-8D70-43A697FF3A1A}" destId="{8A83A7B6-4159-43C3-902C-242DE61B6B39}" srcOrd="1" destOrd="0" parTransId="{54288225-5C42-4937-9D9D-758F7DB56B62}" sibTransId="{4851EE37-1C1C-445D-A451-2B528E73568A}"/>
    <dgm:cxn modelId="{6D3A7DE3-5612-4A13-BB01-36B80CC0CA80}" type="presOf" srcId="{405E4A0F-EB49-4018-8D70-43A697FF3A1A}" destId="{885A2BCC-F24E-4648-814D-C683943CDA43}" srcOrd="0" destOrd="0" presId="urn:microsoft.com/office/officeart/2005/8/layout/hierarchy3"/>
    <dgm:cxn modelId="{818D0DA5-25CB-4EF4-AF40-4C711A67BE53}" type="presOf" srcId="{0D94829F-0262-4479-9109-30D2387A5D00}" destId="{68A859FC-D838-45B9-82B0-3C999B503184}" srcOrd="0" destOrd="0" presId="urn:microsoft.com/office/officeart/2005/8/layout/hierarchy3"/>
    <dgm:cxn modelId="{8F8BCD2D-6E16-4DE3-B7B6-99B717982FDE}" type="presOf" srcId="{F5A5F35A-EB76-44F4-9D9C-A69FF3F7125F}" destId="{C0974A5D-40FF-40A6-B996-40B8219AEB68}" srcOrd="0" destOrd="0" presId="urn:microsoft.com/office/officeart/2005/8/layout/hierarchy3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456C6382-71D3-4847-85C1-ED3FA4E76EEE}" type="presOf" srcId="{9589DF58-C9B8-42C1-88CC-A159F62225D0}" destId="{FACC7C12-FBA6-4664-A6D4-0BC17CBB547D}" srcOrd="0" destOrd="0" presId="urn:microsoft.com/office/officeart/2005/8/layout/hierarchy3"/>
    <dgm:cxn modelId="{E0A83B7B-3409-4289-AB20-48E286B9AD47}" type="presOf" srcId="{2F2A32DE-5DD8-4ABA-8F4E-20FA3322ECE6}" destId="{4B28883C-B635-4127-8C0C-EE74B9943CB6}" srcOrd="0" destOrd="0" presId="urn:microsoft.com/office/officeart/2005/8/layout/hierarchy3"/>
    <dgm:cxn modelId="{0FE19E1B-D5AB-4D04-B1AE-D93A9E528056}" type="presOf" srcId="{8A83A7B6-4159-43C3-902C-242DE61B6B39}" destId="{EC7EAE31-5F68-49DF-AE4A-CF41558F9C03}" srcOrd="0" destOrd="0" presId="urn:microsoft.com/office/officeart/2005/8/layout/hierarchy3"/>
    <dgm:cxn modelId="{3634FD4F-688F-4174-B95F-9598116D18D7}" type="presOf" srcId="{54288225-5C42-4937-9D9D-758F7DB56B62}" destId="{5E355021-BB05-46CC-B90F-AD711FA13C36}" srcOrd="0" destOrd="0" presId="urn:microsoft.com/office/officeart/2005/8/layout/hierarchy3"/>
    <dgm:cxn modelId="{278740C8-43BC-48E5-956E-366A5DBABA7F}" srcId="{D5AC0B70-7144-4F90-AF55-D7326813A19F}" destId="{CA4F17D4-6C14-417C-9C94-3809A8EE7E16}" srcOrd="2" destOrd="0" parTransId="{9EEDEBDC-1CAF-4808-970A-C56A049B2468}" sibTransId="{B5673AAE-CC65-498E-9DCF-75B49816FF10}"/>
    <dgm:cxn modelId="{5524C2DF-EC2D-492B-AAAE-3B339159EEA8}" type="presOf" srcId="{377265C9-5A0F-4739-8DCA-0703883D1F28}" destId="{098618DA-D9B6-4A78-90F0-954FA8860FC3}" srcOrd="0" destOrd="0" presId="urn:microsoft.com/office/officeart/2005/8/layout/hierarchy3"/>
    <dgm:cxn modelId="{34DB93A2-3790-4F1C-BFC2-C7038A171BC2}" type="presOf" srcId="{3D9F689C-8DAE-417E-A805-67C43B5D437A}" destId="{314A61E0-D683-46CD-9AB0-41811F6FAB56}" srcOrd="0" destOrd="0" presId="urn:microsoft.com/office/officeart/2005/8/layout/hierarchy3"/>
    <dgm:cxn modelId="{4DEE9E51-9298-4DC4-8031-535237A7B642}" srcId="{D5AC0B70-7144-4F90-AF55-D7326813A19F}" destId="{2F2A32DE-5DD8-4ABA-8F4E-20FA3322ECE6}" srcOrd="0" destOrd="0" parTransId="{3D9F689C-8DAE-417E-A805-67C43B5D437A}" sibTransId="{CC30CF92-09E1-4C03-9B89-4E7E6ED62D3C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E46486A9-76FC-4815-81C5-5D518C5B6EF7}" type="presParOf" srcId="{814CC8A6-9F95-4F3C-9A43-1B005AEA7388}" destId="{11331D28-F18F-49A6-8934-319AD8E7575C}" srcOrd="0" destOrd="0" presId="urn:microsoft.com/office/officeart/2005/8/layout/hierarchy3"/>
    <dgm:cxn modelId="{8DB48776-3D4F-4ED7-897A-D0C39F2C3CEF}" type="presParOf" srcId="{11331D28-F18F-49A6-8934-319AD8E7575C}" destId="{A7380E9F-F063-420A-89C0-A39EEBBDEF95}" srcOrd="0" destOrd="0" presId="urn:microsoft.com/office/officeart/2005/8/layout/hierarchy3"/>
    <dgm:cxn modelId="{F7EFDC85-E951-43D7-9CF8-780BDD431EE5}" type="presParOf" srcId="{A7380E9F-F063-420A-89C0-A39EEBBDEF95}" destId="{68A859FC-D838-45B9-82B0-3C999B503184}" srcOrd="0" destOrd="0" presId="urn:microsoft.com/office/officeart/2005/8/layout/hierarchy3"/>
    <dgm:cxn modelId="{55F69060-E9FC-4B67-BEA4-ED1DA0BC7D4B}" type="presParOf" srcId="{A7380E9F-F063-420A-89C0-A39EEBBDEF95}" destId="{0A34B257-FE22-4189-8EC8-509869077C89}" srcOrd="1" destOrd="0" presId="urn:microsoft.com/office/officeart/2005/8/layout/hierarchy3"/>
    <dgm:cxn modelId="{61BEC422-0D10-440F-9221-5A9D50C36FE5}" type="presParOf" srcId="{11331D28-F18F-49A6-8934-319AD8E7575C}" destId="{93711ECE-4B7C-4D5F-9605-89DB9D23C66F}" srcOrd="1" destOrd="0" presId="urn:microsoft.com/office/officeart/2005/8/layout/hierarchy3"/>
    <dgm:cxn modelId="{0490916D-7682-4851-AD5C-44729ADA156D}" type="presParOf" srcId="{93711ECE-4B7C-4D5F-9605-89DB9D23C66F}" destId="{FCD91699-10CE-4653-918F-A6B194B4E769}" srcOrd="0" destOrd="0" presId="urn:microsoft.com/office/officeart/2005/8/layout/hierarchy3"/>
    <dgm:cxn modelId="{E25FCD73-CCFD-4AAD-BA99-8CD5CE13CAE2}" type="presParOf" srcId="{93711ECE-4B7C-4D5F-9605-89DB9D23C66F}" destId="{8270FE0A-620D-49FC-8BEA-FC9EF2C00419}" srcOrd="1" destOrd="0" presId="urn:microsoft.com/office/officeart/2005/8/layout/hierarchy3"/>
    <dgm:cxn modelId="{1259D8CD-355B-4F70-BE7B-B8A77C51C0D9}" type="presParOf" srcId="{93711ECE-4B7C-4D5F-9605-89DB9D23C66F}" destId="{117F0CCC-E5D4-4234-81F9-A785FC4EF9AF}" srcOrd="2" destOrd="0" presId="urn:microsoft.com/office/officeart/2005/8/layout/hierarchy3"/>
    <dgm:cxn modelId="{FEFB6D80-121C-4A7F-8C9B-4C8A7B09ED65}" type="presParOf" srcId="{93711ECE-4B7C-4D5F-9605-89DB9D23C66F}" destId="{6C6EE243-F194-4720-B161-162BFC6DF4E9}" srcOrd="3" destOrd="0" presId="urn:microsoft.com/office/officeart/2005/8/layout/hierarchy3"/>
    <dgm:cxn modelId="{BF64D69A-D5EA-4A5A-A86F-74FEDC420817}" type="presParOf" srcId="{93711ECE-4B7C-4D5F-9605-89DB9D23C66F}" destId="{CDD1FE10-A583-406B-97B1-25B3419DC6C1}" srcOrd="4" destOrd="0" presId="urn:microsoft.com/office/officeart/2005/8/layout/hierarchy3"/>
    <dgm:cxn modelId="{4B9C2814-222A-4FDE-80D6-A1C09CEAEAE0}" type="presParOf" srcId="{93711ECE-4B7C-4D5F-9605-89DB9D23C66F}" destId="{E53ADFDA-E858-40F6-9D64-8F34435E6D17}" srcOrd="5" destOrd="0" presId="urn:microsoft.com/office/officeart/2005/8/layout/hierarchy3"/>
    <dgm:cxn modelId="{D3E30124-7BE1-4585-86EF-CA45C15A816C}" type="presParOf" srcId="{814CC8A6-9F95-4F3C-9A43-1B005AEA7388}" destId="{F0042859-8BE1-4C49-BC9A-7B951AFBC446}" srcOrd="1" destOrd="0" presId="urn:microsoft.com/office/officeart/2005/8/layout/hierarchy3"/>
    <dgm:cxn modelId="{3BB6D68D-7F5D-4099-9FAC-F5B0CAA676E6}" type="presParOf" srcId="{F0042859-8BE1-4C49-BC9A-7B951AFBC446}" destId="{8CA5F5BF-0618-4387-9D98-AE89FAAAABC9}" srcOrd="0" destOrd="0" presId="urn:microsoft.com/office/officeart/2005/8/layout/hierarchy3"/>
    <dgm:cxn modelId="{241FC3B3-D476-4053-B7C4-E48742F69273}" type="presParOf" srcId="{8CA5F5BF-0618-4387-9D98-AE89FAAAABC9}" destId="{056F6690-4DB2-4E9D-BA71-4E914B3A7BA9}" srcOrd="0" destOrd="0" presId="urn:microsoft.com/office/officeart/2005/8/layout/hierarchy3"/>
    <dgm:cxn modelId="{47568F6C-7E95-489C-B434-B80198CA6867}" type="presParOf" srcId="{8CA5F5BF-0618-4387-9D98-AE89FAAAABC9}" destId="{77BB8A10-0D43-4F1E-8F8E-F17C67E5D377}" srcOrd="1" destOrd="0" presId="urn:microsoft.com/office/officeart/2005/8/layout/hierarchy3"/>
    <dgm:cxn modelId="{FF6B0F20-F6D8-4BC2-80A5-D24D8082391C}" type="presParOf" srcId="{F0042859-8BE1-4C49-BC9A-7B951AFBC446}" destId="{5557E39F-8A86-4E50-84D5-0A7498259616}" srcOrd="1" destOrd="0" presId="urn:microsoft.com/office/officeart/2005/8/layout/hierarchy3"/>
    <dgm:cxn modelId="{4BC4F692-6B0E-47C1-B174-F25E61F4E3D8}" type="presParOf" srcId="{5557E39F-8A86-4E50-84D5-0A7498259616}" destId="{314A61E0-D683-46CD-9AB0-41811F6FAB56}" srcOrd="0" destOrd="0" presId="urn:microsoft.com/office/officeart/2005/8/layout/hierarchy3"/>
    <dgm:cxn modelId="{C380E856-3AFF-44B2-9331-1F16F0B6594F}" type="presParOf" srcId="{5557E39F-8A86-4E50-84D5-0A7498259616}" destId="{4B28883C-B635-4127-8C0C-EE74B9943CB6}" srcOrd="1" destOrd="0" presId="urn:microsoft.com/office/officeart/2005/8/layout/hierarchy3"/>
    <dgm:cxn modelId="{441848C1-68C9-4192-BC85-D9F0DAD28778}" type="presParOf" srcId="{5557E39F-8A86-4E50-84D5-0A7498259616}" destId="{098618DA-D9B6-4A78-90F0-954FA8860FC3}" srcOrd="2" destOrd="0" presId="urn:microsoft.com/office/officeart/2005/8/layout/hierarchy3"/>
    <dgm:cxn modelId="{D718F66D-4AF9-40DE-A840-A7D4BE98B8F9}" type="presParOf" srcId="{5557E39F-8A86-4E50-84D5-0A7498259616}" destId="{5CD58F1C-5A0B-446C-B7BC-AA36C794DB30}" srcOrd="3" destOrd="0" presId="urn:microsoft.com/office/officeart/2005/8/layout/hierarchy3"/>
    <dgm:cxn modelId="{F62F1012-165C-446E-995B-0F1AF96029DF}" type="presParOf" srcId="{5557E39F-8A86-4E50-84D5-0A7498259616}" destId="{B396C366-1421-4B4A-85C2-1C23F01045D5}" srcOrd="4" destOrd="0" presId="urn:microsoft.com/office/officeart/2005/8/layout/hierarchy3"/>
    <dgm:cxn modelId="{208039C7-79F8-49EA-808B-9A26A7F70768}" type="presParOf" srcId="{5557E39F-8A86-4E50-84D5-0A7498259616}" destId="{7BCF8D50-1392-414C-9F6F-E0C86D4F0E71}" srcOrd="5" destOrd="0" presId="urn:microsoft.com/office/officeart/2005/8/layout/hierarchy3"/>
    <dgm:cxn modelId="{39162E22-370D-4B78-BF35-9F857B767863}" type="presParOf" srcId="{814CC8A6-9F95-4F3C-9A43-1B005AEA7388}" destId="{6D422699-AA81-4E5D-9C03-E363ED3DC72B}" srcOrd="2" destOrd="0" presId="urn:microsoft.com/office/officeart/2005/8/layout/hierarchy3"/>
    <dgm:cxn modelId="{40227F11-6AA6-4E32-BB64-B23B847304F8}" type="presParOf" srcId="{6D422699-AA81-4E5D-9C03-E363ED3DC72B}" destId="{335A6401-60ED-4CE2-AAF9-8812FD679494}" srcOrd="0" destOrd="0" presId="urn:microsoft.com/office/officeart/2005/8/layout/hierarchy3"/>
    <dgm:cxn modelId="{11654D62-2BE0-490A-B016-B7034377ECDA}" type="presParOf" srcId="{335A6401-60ED-4CE2-AAF9-8812FD679494}" destId="{885A2BCC-F24E-4648-814D-C683943CDA43}" srcOrd="0" destOrd="0" presId="urn:microsoft.com/office/officeart/2005/8/layout/hierarchy3"/>
    <dgm:cxn modelId="{C4DD271B-EDE1-4F9B-AE26-D5768A4333A3}" type="presParOf" srcId="{335A6401-60ED-4CE2-AAF9-8812FD679494}" destId="{98DC20B4-A526-4286-86B0-FFA5019572FB}" srcOrd="1" destOrd="0" presId="urn:microsoft.com/office/officeart/2005/8/layout/hierarchy3"/>
    <dgm:cxn modelId="{328784EB-C784-458F-BEF5-67A4D4D90B95}" type="presParOf" srcId="{6D422699-AA81-4E5D-9C03-E363ED3DC72B}" destId="{EC80C7A0-00F3-4BC6-A001-BFB61C2FDCB6}" srcOrd="1" destOrd="0" presId="urn:microsoft.com/office/officeart/2005/8/layout/hierarchy3"/>
    <dgm:cxn modelId="{A4903404-08E1-42EC-8EF9-E4CB7EB805CC}" type="presParOf" srcId="{EC80C7A0-00F3-4BC6-A001-BFB61C2FDCB6}" destId="{FACC7C12-FBA6-4664-A6D4-0BC17CBB547D}" srcOrd="0" destOrd="0" presId="urn:microsoft.com/office/officeart/2005/8/layout/hierarchy3"/>
    <dgm:cxn modelId="{0CCE77A9-1929-42D8-B9AB-5410487AC815}" type="presParOf" srcId="{EC80C7A0-00F3-4BC6-A001-BFB61C2FDCB6}" destId="{88170D34-4863-47CD-A08D-D26B13CA91C9}" srcOrd="1" destOrd="0" presId="urn:microsoft.com/office/officeart/2005/8/layout/hierarchy3"/>
    <dgm:cxn modelId="{0DA057D4-C54F-4CB6-8FBD-27F188FC5722}" type="presParOf" srcId="{EC80C7A0-00F3-4BC6-A001-BFB61C2FDCB6}" destId="{5E355021-BB05-46CC-B90F-AD711FA13C36}" srcOrd="2" destOrd="0" presId="urn:microsoft.com/office/officeart/2005/8/layout/hierarchy3"/>
    <dgm:cxn modelId="{40B2C2F5-E75D-4786-B0E3-71309B663DB6}" type="presParOf" srcId="{EC80C7A0-00F3-4BC6-A001-BFB61C2FDCB6}" destId="{EC7EAE31-5F68-49DF-AE4A-CF41558F9C03}" srcOrd="3" destOrd="0" presId="urn:microsoft.com/office/officeart/2005/8/layout/hierarchy3"/>
    <dgm:cxn modelId="{B121C72E-332D-493F-A0C6-333A787EFA39}" type="presParOf" srcId="{EC80C7A0-00F3-4BC6-A001-BFB61C2FDCB6}" destId="{D88F9794-2345-4FFF-89BF-70B8355E3856}" srcOrd="4" destOrd="0" presId="urn:microsoft.com/office/officeart/2005/8/layout/hierarchy3"/>
    <dgm:cxn modelId="{427217AF-E47C-4A78-9134-F7633333215E}" type="presParOf" srcId="{EC80C7A0-00F3-4BC6-A001-BFB61C2FDCB6}" destId="{C0974A5D-40FF-40A6-B996-40B8219AEB6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Préalables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 custT="1"/>
      <dgm:spPr/>
      <dgm:t>
        <a:bodyPr/>
        <a:lstStyle/>
        <a:p>
          <a:r>
            <a:rPr lang="fr-FR" sz="1900" dirty="0" smtClean="0"/>
            <a:t>Trouver la </a:t>
          </a:r>
          <a:r>
            <a:rPr lang="fr-FR" sz="1900" dirty="0" smtClean="0"/>
            <a:t>perle rare</a:t>
          </a:r>
          <a:br>
            <a:rPr lang="fr-FR" sz="1900" dirty="0" smtClean="0"/>
          </a:br>
          <a:r>
            <a:rPr lang="fr-FR" sz="1200" dirty="0" smtClean="0"/>
            <a:t>Elle existe ! </a:t>
          </a:r>
          <a:endParaRPr lang="fr-FR" sz="1200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Réseaux et </a:t>
          </a:r>
          <a:r>
            <a:rPr lang="fr-FR" dirty="0" smtClean="0"/>
            <a:t>introductions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 custT="1"/>
      <dgm:spPr/>
      <dgm:t>
        <a:bodyPr/>
        <a:lstStyle/>
        <a:p>
          <a:r>
            <a:rPr lang="fr-FR" sz="1900" dirty="0" smtClean="0"/>
            <a:t>Négocier</a:t>
          </a:r>
          <a:br>
            <a:rPr lang="fr-FR" sz="1900" dirty="0" smtClean="0"/>
          </a:br>
          <a:r>
            <a:rPr lang="fr-FR" sz="1200" dirty="0" smtClean="0"/>
            <a:t>Tout est négociable !</a:t>
          </a:r>
          <a:endParaRPr lang="fr-FR" sz="1200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1" custScaleX="102915" custScaleY="104618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1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3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3" custScaleX="1210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3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3" custScaleX="1171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3" custScaleX="1176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EFA2E28-A50C-4075-BEC2-8C363A6BA070}" type="presOf" srcId="{8A8E54D5-AD8B-44A3-AEE0-4C8C84A4B25F}" destId="{E53ADFDA-E858-40F6-9D64-8F34435E6D17}" srcOrd="0" destOrd="0" presId="urn:microsoft.com/office/officeart/2005/8/layout/hierarchy3"/>
    <dgm:cxn modelId="{5181C7AC-912C-48FF-9627-BAA194F89309}" type="presOf" srcId="{3499C7C3-5DB7-474E-A2A7-AF630E8D32FE}" destId="{CDD1FE10-A583-406B-97B1-25B3419DC6C1}" srcOrd="0" destOrd="0" presId="urn:microsoft.com/office/officeart/2005/8/layout/hierarchy3"/>
    <dgm:cxn modelId="{8BC40B84-4AF9-4B3D-88E5-67044FDE0F70}" type="presOf" srcId="{0D94829F-0262-4479-9109-30D2387A5D00}" destId="{0A34B257-FE22-4189-8EC8-509869077C89}" srcOrd="1" destOrd="0" presId="urn:microsoft.com/office/officeart/2005/8/layout/hierarchy3"/>
    <dgm:cxn modelId="{2A941C1F-3660-4E0D-864A-CFD46E9D7962}" type="presOf" srcId="{A79AD9FE-4DA8-498D-B16D-796C26956F25}" destId="{6C6EE243-F194-4720-B161-162BFC6DF4E9}" srcOrd="0" destOrd="0" presId="urn:microsoft.com/office/officeart/2005/8/layout/hierarchy3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987027A4-97AD-4B13-BB46-D48268668065}" type="presOf" srcId="{9D840F90-B72C-4E8D-B3DA-9D2E5FDEE5A0}" destId="{117F0CCC-E5D4-4234-81F9-A785FC4EF9AF}" srcOrd="0" destOrd="0" presId="urn:microsoft.com/office/officeart/2005/8/layout/hierarchy3"/>
    <dgm:cxn modelId="{3F974BC9-92F2-4869-BB6B-84B0A7959FEA}" type="presOf" srcId="{992944F3-E5A8-4542-8EE3-580254A35184}" destId="{FCD91699-10CE-4653-918F-A6B194B4E769}" srcOrd="0" destOrd="0" presId="urn:microsoft.com/office/officeart/2005/8/layout/hierarchy3"/>
    <dgm:cxn modelId="{381E945A-49D5-4FD0-BE4F-679DAE999F35}" type="presOf" srcId="{706B627A-73B4-4505-BECA-DA4B0BB9B7DF}" destId="{8270FE0A-620D-49FC-8BEA-FC9EF2C00419}" srcOrd="0" destOrd="0" presId="urn:microsoft.com/office/officeart/2005/8/layout/hierarchy3"/>
    <dgm:cxn modelId="{BC2D1F7D-5B66-4CDD-A434-A56CE115D243}" type="presOf" srcId="{0D94829F-0262-4479-9109-30D2387A5D00}" destId="{68A859FC-D838-45B9-82B0-3C999B503184}" srcOrd="0" destOrd="0" presId="urn:microsoft.com/office/officeart/2005/8/layout/hierarchy3"/>
    <dgm:cxn modelId="{DFEC06B8-9C7D-46C0-BFFF-8B67BB2C42B3}" type="presOf" srcId="{C7ADAF81-E37B-4219-A442-056B7ADA0C4E}" destId="{814CC8A6-9F95-4F3C-9A43-1B005AEA7388}" srcOrd="0" destOrd="0" presId="urn:microsoft.com/office/officeart/2005/8/layout/hierarchy3"/>
    <dgm:cxn modelId="{F1F98BFE-6999-47EF-A4BB-B1C06A914AA4}" type="presParOf" srcId="{814CC8A6-9F95-4F3C-9A43-1B005AEA7388}" destId="{11331D28-F18F-49A6-8934-319AD8E7575C}" srcOrd="0" destOrd="0" presId="urn:microsoft.com/office/officeart/2005/8/layout/hierarchy3"/>
    <dgm:cxn modelId="{98F99A3D-83D1-42CF-A2DF-E683A1ACC7C1}" type="presParOf" srcId="{11331D28-F18F-49A6-8934-319AD8E7575C}" destId="{A7380E9F-F063-420A-89C0-A39EEBBDEF95}" srcOrd="0" destOrd="0" presId="urn:microsoft.com/office/officeart/2005/8/layout/hierarchy3"/>
    <dgm:cxn modelId="{B634C2E7-EAE7-4EE8-88DD-B8E26BEDCAA5}" type="presParOf" srcId="{A7380E9F-F063-420A-89C0-A39EEBBDEF95}" destId="{68A859FC-D838-45B9-82B0-3C999B503184}" srcOrd="0" destOrd="0" presId="urn:microsoft.com/office/officeart/2005/8/layout/hierarchy3"/>
    <dgm:cxn modelId="{01BDD5D6-3C86-4F0D-8375-E686E30B3ECB}" type="presParOf" srcId="{A7380E9F-F063-420A-89C0-A39EEBBDEF95}" destId="{0A34B257-FE22-4189-8EC8-509869077C89}" srcOrd="1" destOrd="0" presId="urn:microsoft.com/office/officeart/2005/8/layout/hierarchy3"/>
    <dgm:cxn modelId="{4F9C9CB1-3A7B-4B4F-8F16-96883C74C3C4}" type="presParOf" srcId="{11331D28-F18F-49A6-8934-319AD8E7575C}" destId="{93711ECE-4B7C-4D5F-9605-89DB9D23C66F}" srcOrd="1" destOrd="0" presId="urn:microsoft.com/office/officeart/2005/8/layout/hierarchy3"/>
    <dgm:cxn modelId="{E469B107-3743-4FC1-9C1F-488FD823156F}" type="presParOf" srcId="{93711ECE-4B7C-4D5F-9605-89DB9D23C66F}" destId="{FCD91699-10CE-4653-918F-A6B194B4E769}" srcOrd="0" destOrd="0" presId="urn:microsoft.com/office/officeart/2005/8/layout/hierarchy3"/>
    <dgm:cxn modelId="{DECAE07A-52B8-4328-8767-266F5EF1F48D}" type="presParOf" srcId="{93711ECE-4B7C-4D5F-9605-89DB9D23C66F}" destId="{8270FE0A-620D-49FC-8BEA-FC9EF2C00419}" srcOrd="1" destOrd="0" presId="urn:microsoft.com/office/officeart/2005/8/layout/hierarchy3"/>
    <dgm:cxn modelId="{CAF7AB4A-662D-43A8-875B-951AD83F547B}" type="presParOf" srcId="{93711ECE-4B7C-4D5F-9605-89DB9D23C66F}" destId="{117F0CCC-E5D4-4234-81F9-A785FC4EF9AF}" srcOrd="2" destOrd="0" presId="urn:microsoft.com/office/officeart/2005/8/layout/hierarchy3"/>
    <dgm:cxn modelId="{C48BBFB8-C915-41B0-AC78-6FA82695D553}" type="presParOf" srcId="{93711ECE-4B7C-4D5F-9605-89DB9D23C66F}" destId="{6C6EE243-F194-4720-B161-162BFC6DF4E9}" srcOrd="3" destOrd="0" presId="urn:microsoft.com/office/officeart/2005/8/layout/hierarchy3"/>
    <dgm:cxn modelId="{B339771B-4607-49BA-B35A-E3D21D6DD839}" type="presParOf" srcId="{93711ECE-4B7C-4D5F-9605-89DB9D23C66F}" destId="{CDD1FE10-A583-406B-97B1-25B3419DC6C1}" srcOrd="4" destOrd="0" presId="urn:microsoft.com/office/officeart/2005/8/layout/hierarchy3"/>
    <dgm:cxn modelId="{2BFA2F64-4831-4553-8E80-0FADC84FA1E2}" type="presParOf" srcId="{93711ECE-4B7C-4D5F-9605-89DB9D23C66F}" destId="{E53ADFDA-E858-40F6-9D64-8F34435E6D1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ADAF81-E37B-4219-A442-056B7ADA0C4E}" type="doc">
      <dgm:prSet loTypeId="urn:microsoft.com/office/officeart/2005/8/layout/hierarchy3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0D94829F-0262-4479-9109-30D2387A5D00}">
      <dgm:prSet phldrT="[Texte]"/>
      <dgm:spPr/>
      <dgm:t>
        <a:bodyPr/>
        <a:lstStyle/>
        <a:p>
          <a:r>
            <a:rPr lang="fr-FR" dirty="0" smtClean="0"/>
            <a:t>Préalables</a:t>
          </a:r>
          <a:endParaRPr lang="fr-FR" dirty="0"/>
        </a:p>
      </dgm:t>
    </dgm:pt>
    <dgm:pt modelId="{BBDFA305-B32C-41DC-950F-BC9824157DF2}" type="parTrans" cxnId="{0D12C0E5-D045-4525-9208-9D8181237530}">
      <dgm:prSet/>
      <dgm:spPr/>
      <dgm:t>
        <a:bodyPr/>
        <a:lstStyle/>
        <a:p>
          <a:endParaRPr lang="fr-FR"/>
        </a:p>
      </dgm:t>
    </dgm:pt>
    <dgm:pt modelId="{38F5CCEC-6C8E-4601-ACB6-FA72BD4F5D48}" type="sibTrans" cxnId="{0D12C0E5-D045-4525-9208-9D8181237530}">
      <dgm:prSet/>
      <dgm:spPr/>
      <dgm:t>
        <a:bodyPr/>
        <a:lstStyle/>
        <a:p>
          <a:endParaRPr lang="fr-FR"/>
        </a:p>
      </dgm:t>
    </dgm:pt>
    <dgm:pt modelId="{706B627A-73B4-4505-BECA-DA4B0BB9B7DF}">
      <dgm:prSet phldrT="[Texte]"/>
      <dgm:spPr/>
      <dgm:t>
        <a:bodyPr/>
        <a:lstStyle/>
        <a:p>
          <a:r>
            <a:rPr lang="fr-FR" dirty="0" smtClean="0"/>
            <a:t>Trouver la perle </a:t>
          </a:r>
          <a:endParaRPr lang="fr-FR" dirty="0"/>
        </a:p>
      </dgm:t>
    </dgm:pt>
    <dgm:pt modelId="{992944F3-E5A8-4542-8EE3-580254A35184}" type="parTrans" cxnId="{52BBF291-4A9D-41AD-B9D1-EECAAC42CB83}">
      <dgm:prSet/>
      <dgm:spPr/>
      <dgm:t>
        <a:bodyPr/>
        <a:lstStyle/>
        <a:p>
          <a:endParaRPr lang="fr-FR"/>
        </a:p>
      </dgm:t>
    </dgm:pt>
    <dgm:pt modelId="{CBF455BB-61C1-4DAD-AD53-336C1E51C7DB}" type="sibTrans" cxnId="{52BBF291-4A9D-41AD-B9D1-EECAAC42CB83}">
      <dgm:prSet/>
      <dgm:spPr/>
      <dgm:t>
        <a:bodyPr/>
        <a:lstStyle/>
        <a:p>
          <a:endParaRPr lang="fr-FR"/>
        </a:p>
      </dgm:t>
    </dgm:pt>
    <dgm:pt modelId="{A79AD9FE-4DA8-498D-B16D-796C26956F25}">
      <dgm:prSet phldrT="[Texte]"/>
      <dgm:spPr/>
      <dgm:t>
        <a:bodyPr/>
        <a:lstStyle/>
        <a:p>
          <a:r>
            <a:rPr lang="fr-FR" dirty="0" smtClean="0"/>
            <a:t>Réseaux et introduction</a:t>
          </a:r>
          <a:endParaRPr lang="fr-FR" dirty="0"/>
        </a:p>
      </dgm:t>
    </dgm:pt>
    <dgm:pt modelId="{9D840F90-B72C-4E8D-B3DA-9D2E5FDEE5A0}" type="parTrans" cxnId="{515F47F9-4B04-43F5-B76A-35E13292F8BE}">
      <dgm:prSet/>
      <dgm:spPr/>
      <dgm:t>
        <a:bodyPr/>
        <a:lstStyle/>
        <a:p>
          <a:endParaRPr lang="fr-FR"/>
        </a:p>
      </dgm:t>
    </dgm:pt>
    <dgm:pt modelId="{B4ACDB4A-EC30-4A97-B104-4F33B86B381B}" type="sibTrans" cxnId="{515F47F9-4B04-43F5-B76A-35E13292F8BE}">
      <dgm:prSet/>
      <dgm:spPr/>
      <dgm:t>
        <a:bodyPr/>
        <a:lstStyle/>
        <a:p>
          <a:endParaRPr lang="fr-FR"/>
        </a:p>
      </dgm:t>
    </dgm:pt>
    <dgm:pt modelId="{8A8E54D5-AD8B-44A3-AEE0-4C8C84A4B25F}">
      <dgm:prSet/>
      <dgm:spPr/>
      <dgm:t>
        <a:bodyPr/>
        <a:lstStyle/>
        <a:p>
          <a:r>
            <a:rPr lang="fr-FR" dirty="0" smtClean="0"/>
            <a:t>négocier</a:t>
          </a:r>
          <a:endParaRPr lang="fr-FR" dirty="0"/>
        </a:p>
      </dgm:t>
    </dgm:pt>
    <dgm:pt modelId="{3499C7C3-5DB7-474E-A2A7-AF630E8D32FE}" type="parTrans" cxnId="{F151F4CF-321E-43CA-A960-78662C354BA0}">
      <dgm:prSet/>
      <dgm:spPr/>
      <dgm:t>
        <a:bodyPr/>
        <a:lstStyle/>
        <a:p>
          <a:endParaRPr lang="fr-FR"/>
        </a:p>
      </dgm:t>
    </dgm:pt>
    <dgm:pt modelId="{4862FEBA-4B28-411B-8259-FE580D8D08E2}" type="sibTrans" cxnId="{F151F4CF-321E-43CA-A960-78662C354BA0}">
      <dgm:prSet/>
      <dgm:spPr/>
      <dgm:t>
        <a:bodyPr/>
        <a:lstStyle/>
        <a:p>
          <a:endParaRPr lang="fr-FR"/>
        </a:p>
      </dgm:t>
    </dgm:pt>
    <dgm:pt modelId="{E37BD202-38C3-4E28-B1AE-499FF167A40D}">
      <dgm:prSet/>
      <dgm:spPr/>
      <dgm:t>
        <a:bodyPr/>
        <a:lstStyle/>
        <a:p>
          <a:r>
            <a:rPr lang="fr-FR" dirty="0" smtClean="0"/>
            <a:t>Implantation</a:t>
          </a:r>
          <a:endParaRPr lang="fr-FR" dirty="0"/>
        </a:p>
      </dgm:t>
    </dgm:pt>
    <dgm:pt modelId="{53E9299F-CE32-4236-8836-FE95583208E5}" type="parTrans" cxnId="{D592B05B-7E40-4C2A-99F8-36CF7B1E0E5E}">
      <dgm:prSet/>
      <dgm:spPr/>
      <dgm:t>
        <a:bodyPr/>
        <a:lstStyle/>
        <a:p>
          <a:endParaRPr lang="fr-FR"/>
        </a:p>
      </dgm:t>
    </dgm:pt>
    <dgm:pt modelId="{4C7CFC6C-9FB0-4796-842F-5EBE425BF2F5}" type="sibTrans" cxnId="{D592B05B-7E40-4C2A-99F8-36CF7B1E0E5E}">
      <dgm:prSet/>
      <dgm:spPr/>
      <dgm:t>
        <a:bodyPr/>
        <a:lstStyle/>
        <a:p>
          <a:endParaRPr lang="fr-FR"/>
        </a:p>
      </dgm:t>
    </dgm:pt>
    <dgm:pt modelId="{84D1A671-1043-4112-A4DF-B7CC80D15BEB}">
      <dgm:prSet/>
      <dgm:spPr/>
      <dgm:t>
        <a:bodyPr/>
        <a:lstStyle/>
        <a:p>
          <a:r>
            <a:rPr lang="fr-FR" dirty="0" smtClean="0"/>
            <a:t>Cibler  1 milliard ou 100 millions  ?</a:t>
          </a:r>
          <a:endParaRPr lang="fr-FR" dirty="0"/>
        </a:p>
      </dgm:t>
    </dgm:pt>
    <dgm:pt modelId="{0295FCB5-8328-4C88-9D0E-67968B2DE234}" type="parTrans" cxnId="{D6BE83A6-4394-40A4-9231-6619277B857D}">
      <dgm:prSet/>
      <dgm:spPr/>
      <dgm:t>
        <a:bodyPr/>
        <a:lstStyle/>
        <a:p>
          <a:endParaRPr lang="fr-FR"/>
        </a:p>
      </dgm:t>
    </dgm:pt>
    <dgm:pt modelId="{E17714EA-FCE7-48DB-AF9D-EDC0CEF85BCF}" type="sibTrans" cxnId="{D6BE83A6-4394-40A4-9231-6619277B857D}">
      <dgm:prSet/>
      <dgm:spPr/>
      <dgm:t>
        <a:bodyPr/>
        <a:lstStyle/>
        <a:p>
          <a:endParaRPr lang="fr-FR"/>
        </a:p>
      </dgm:t>
    </dgm:pt>
    <dgm:pt modelId="{547503A0-703F-4CD3-9C76-7C39E25E3C9C}">
      <dgm:prSet custT="1"/>
      <dgm:spPr/>
      <dgm:t>
        <a:bodyPr/>
        <a:lstStyle/>
        <a:p>
          <a:r>
            <a:rPr lang="fr-FR" sz="1200" b="1" dirty="0" smtClean="0"/>
            <a:t>Franchises à vendre pour marchés en </a:t>
          </a:r>
          <a:r>
            <a:rPr lang="fr-FR" sz="1200" b="1" dirty="0" smtClean="0"/>
            <a:t>demande</a:t>
          </a:r>
          <a:br>
            <a:rPr lang="fr-FR" sz="1200" b="1" dirty="0" smtClean="0"/>
          </a:br>
          <a:r>
            <a:rPr lang="fr-FR" sz="800" b="1" dirty="0" smtClean="0"/>
            <a:t>(Satisfaire les besoins de la classe moyenne, besoin d’équipement, franchises industrielles)</a:t>
          </a:r>
        </a:p>
      </dgm:t>
    </dgm:pt>
    <dgm:pt modelId="{07F660C4-21C0-4432-BF90-A328BE1F20D7}" type="parTrans" cxnId="{2B3C72B0-2E64-4AF0-9D28-CB39E6F2F7A5}">
      <dgm:prSet/>
      <dgm:spPr/>
      <dgm:t>
        <a:bodyPr/>
        <a:lstStyle/>
        <a:p>
          <a:endParaRPr lang="fr-FR"/>
        </a:p>
      </dgm:t>
    </dgm:pt>
    <dgm:pt modelId="{F4BE2DBF-15B2-4B23-9B53-8D42054DE917}" type="sibTrans" cxnId="{2B3C72B0-2E64-4AF0-9D28-CB39E6F2F7A5}">
      <dgm:prSet/>
      <dgm:spPr/>
      <dgm:t>
        <a:bodyPr/>
        <a:lstStyle/>
        <a:p>
          <a:endParaRPr lang="fr-FR"/>
        </a:p>
      </dgm:t>
    </dgm:pt>
    <dgm:pt modelId="{4A624DAD-A8B1-4ED0-AC91-F68C5B4C022F}">
      <dgm:prSet custT="1"/>
      <dgm:spPr/>
      <dgm:t>
        <a:bodyPr/>
        <a:lstStyle/>
        <a:p>
          <a:r>
            <a:rPr lang="fr-FR" sz="1200" b="1" dirty="0" smtClean="0"/>
            <a:t>Franchises </a:t>
          </a:r>
          <a:r>
            <a:rPr lang="fr-FR" sz="1200" b="1" dirty="0" smtClean="0"/>
            <a:t>Africaines à </a:t>
          </a:r>
          <a:r>
            <a:rPr lang="fr-FR" sz="1200" b="1" dirty="0" smtClean="0"/>
            <a:t>créer pour des secteurs en </a:t>
          </a:r>
          <a:r>
            <a:rPr lang="fr-FR" sz="1200" b="1" dirty="0" smtClean="0"/>
            <a:t>demande</a:t>
          </a:r>
          <a:br>
            <a:rPr lang="fr-FR" sz="1200" b="1" dirty="0" smtClean="0"/>
          </a:br>
          <a:r>
            <a:rPr lang="fr-FR" sz="800" b="1" dirty="0" smtClean="0"/>
            <a:t>(besoin de savoir-faire pour créer les franchises africaines) </a:t>
          </a:r>
          <a:endParaRPr lang="fr-FR" sz="800" b="1" dirty="0"/>
        </a:p>
      </dgm:t>
    </dgm:pt>
    <dgm:pt modelId="{ED6CBF1B-37EA-44BC-B082-F08F7031A333}" type="parTrans" cxnId="{0E9B1A88-6B91-406A-BD8E-629873E3B969}">
      <dgm:prSet/>
      <dgm:spPr/>
      <dgm:t>
        <a:bodyPr/>
        <a:lstStyle/>
        <a:p>
          <a:endParaRPr lang="fr-FR"/>
        </a:p>
      </dgm:t>
    </dgm:pt>
    <dgm:pt modelId="{54B51F30-9372-49EE-A580-0AAA15F38CD8}" type="sibTrans" cxnId="{0E9B1A88-6B91-406A-BD8E-629873E3B969}">
      <dgm:prSet/>
      <dgm:spPr/>
      <dgm:t>
        <a:bodyPr/>
        <a:lstStyle/>
        <a:p>
          <a:endParaRPr lang="fr-FR"/>
        </a:p>
      </dgm:t>
    </dgm:pt>
    <dgm:pt modelId="{814CC8A6-9F95-4F3C-9A43-1B005AEA7388}" type="pres">
      <dgm:prSet presAssocID="{C7ADAF81-E37B-4219-A442-056B7ADA0C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1331D28-F18F-49A6-8934-319AD8E7575C}" type="pres">
      <dgm:prSet presAssocID="{0D94829F-0262-4479-9109-30D2387A5D00}" presName="root" presStyleCnt="0"/>
      <dgm:spPr/>
    </dgm:pt>
    <dgm:pt modelId="{A7380E9F-F063-420A-89C0-A39EEBBDEF95}" type="pres">
      <dgm:prSet presAssocID="{0D94829F-0262-4479-9109-30D2387A5D00}" presName="rootComposite" presStyleCnt="0"/>
      <dgm:spPr/>
    </dgm:pt>
    <dgm:pt modelId="{68A859FC-D838-45B9-82B0-3C999B503184}" type="pres">
      <dgm:prSet presAssocID="{0D94829F-0262-4479-9109-30D2387A5D00}" presName="rootText" presStyleLbl="node1" presStyleIdx="0" presStyleCnt="2" custScaleX="102915" custScaleY="104618"/>
      <dgm:spPr/>
      <dgm:t>
        <a:bodyPr/>
        <a:lstStyle/>
        <a:p>
          <a:endParaRPr lang="fr-FR"/>
        </a:p>
      </dgm:t>
    </dgm:pt>
    <dgm:pt modelId="{0A34B257-FE22-4189-8EC8-509869077C89}" type="pres">
      <dgm:prSet presAssocID="{0D94829F-0262-4479-9109-30D2387A5D00}" presName="rootConnector" presStyleLbl="node1" presStyleIdx="0" presStyleCnt="2"/>
      <dgm:spPr/>
      <dgm:t>
        <a:bodyPr/>
        <a:lstStyle/>
        <a:p>
          <a:endParaRPr lang="fr-FR"/>
        </a:p>
      </dgm:t>
    </dgm:pt>
    <dgm:pt modelId="{93711ECE-4B7C-4D5F-9605-89DB9D23C66F}" type="pres">
      <dgm:prSet presAssocID="{0D94829F-0262-4479-9109-30D2387A5D00}" presName="childShape" presStyleCnt="0"/>
      <dgm:spPr/>
    </dgm:pt>
    <dgm:pt modelId="{FCD91699-10CE-4653-918F-A6B194B4E769}" type="pres">
      <dgm:prSet presAssocID="{992944F3-E5A8-4542-8EE3-580254A35184}" presName="Name13" presStyleLbl="parChTrans1D2" presStyleIdx="0" presStyleCnt="6"/>
      <dgm:spPr/>
      <dgm:t>
        <a:bodyPr/>
        <a:lstStyle/>
        <a:p>
          <a:endParaRPr lang="fr-FR"/>
        </a:p>
      </dgm:t>
    </dgm:pt>
    <dgm:pt modelId="{8270FE0A-620D-49FC-8BEA-FC9EF2C00419}" type="pres">
      <dgm:prSet presAssocID="{706B627A-73B4-4505-BECA-DA4B0BB9B7DF}" presName="childText" presStyleLbl="bgAcc1" presStyleIdx="0" presStyleCnt="6" custScaleX="1210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7F0CCC-E5D4-4234-81F9-A785FC4EF9AF}" type="pres">
      <dgm:prSet presAssocID="{9D840F90-B72C-4E8D-B3DA-9D2E5FDEE5A0}" presName="Name13" presStyleLbl="parChTrans1D2" presStyleIdx="1" presStyleCnt="6"/>
      <dgm:spPr/>
      <dgm:t>
        <a:bodyPr/>
        <a:lstStyle/>
        <a:p>
          <a:endParaRPr lang="fr-FR"/>
        </a:p>
      </dgm:t>
    </dgm:pt>
    <dgm:pt modelId="{6C6EE243-F194-4720-B161-162BFC6DF4E9}" type="pres">
      <dgm:prSet presAssocID="{A79AD9FE-4DA8-498D-B16D-796C26956F25}" presName="childText" presStyleLbl="bgAcc1" presStyleIdx="1" presStyleCnt="6" custScaleX="1171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D1FE10-A583-406B-97B1-25B3419DC6C1}" type="pres">
      <dgm:prSet presAssocID="{3499C7C3-5DB7-474E-A2A7-AF630E8D32FE}" presName="Name13" presStyleLbl="parChTrans1D2" presStyleIdx="2" presStyleCnt="6"/>
      <dgm:spPr/>
      <dgm:t>
        <a:bodyPr/>
        <a:lstStyle/>
        <a:p>
          <a:endParaRPr lang="fr-FR"/>
        </a:p>
      </dgm:t>
    </dgm:pt>
    <dgm:pt modelId="{E53ADFDA-E858-40F6-9D64-8F34435E6D17}" type="pres">
      <dgm:prSet presAssocID="{8A8E54D5-AD8B-44A3-AEE0-4C8C84A4B25F}" presName="childText" presStyleLbl="bgAcc1" presStyleIdx="2" presStyleCnt="6" custScaleX="1176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B85714-08B6-4C66-A0A1-5BEE90C2A580}" type="pres">
      <dgm:prSet presAssocID="{E37BD202-38C3-4E28-B1AE-499FF167A40D}" presName="root" presStyleCnt="0"/>
      <dgm:spPr/>
    </dgm:pt>
    <dgm:pt modelId="{0AFE9004-B748-48F5-A8F8-F2BDD59E1E77}" type="pres">
      <dgm:prSet presAssocID="{E37BD202-38C3-4E28-B1AE-499FF167A40D}" presName="rootComposite" presStyleCnt="0"/>
      <dgm:spPr/>
    </dgm:pt>
    <dgm:pt modelId="{53FC1A37-4393-4A53-B534-C80D081DBBD1}" type="pres">
      <dgm:prSet presAssocID="{E37BD202-38C3-4E28-B1AE-499FF167A40D}" presName="rootText" presStyleLbl="node1" presStyleIdx="1" presStyleCnt="2"/>
      <dgm:spPr/>
      <dgm:t>
        <a:bodyPr/>
        <a:lstStyle/>
        <a:p>
          <a:endParaRPr lang="fr-FR"/>
        </a:p>
      </dgm:t>
    </dgm:pt>
    <dgm:pt modelId="{A1509406-35EF-4566-AE73-C9DB19DC22CD}" type="pres">
      <dgm:prSet presAssocID="{E37BD202-38C3-4E28-B1AE-499FF167A40D}" presName="rootConnector" presStyleLbl="node1" presStyleIdx="1" presStyleCnt="2"/>
      <dgm:spPr/>
      <dgm:t>
        <a:bodyPr/>
        <a:lstStyle/>
        <a:p>
          <a:endParaRPr lang="fr-FR"/>
        </a:p>
      </dgm:t>
    </dgm:pt>
    <dgm:pt modelId="{016C5EC6-298B-4070-B92F-295CA883114D}" type="pres">
      <dgm:prSet presAssocID="{E37BD202-38C3-4E28-B1AE-499FF167A40D}" presName="childShape" presStyleCnt="0"/>
      <dgm:spPr/>
    </dgm:pt>
    <dgm:pt modelId="{B5D00629-45C5-4A7C-B97C-0BB3E12ADCB6}" type="pres">
      <dgm:prSet presAssocID="{0295FCB5-8328-4C88-9D0E-67968B2DE234}" presName="Name13" presStyleLbl="parChTrans1D2" presStyleIdx="3" presStyleCnt="6"/>
      <dgm:spPr/>
      <dgm:t>
        <a:bodyPr/>
        <a:lstStyle/>
        <a:p>
          <a:endParaRPr lang="fr-FR"/>
        </a:p>
      </dgm:t>
    </dgm:pt>
    <dgm:pt modelId="{6184DF7C-0BEC-4BD2-8F35-AE2CA9E9F842}" type="pres">
      <dgm:prSet presAssocID="{84D1A671-1043-4112-A4DF-B7CC80D15BEB}" presName="childText" presStyleLbl="bgAcc1" presStyleIdx="3" presStyleCnt="6" custLinFactNeighborX="-2541" custLinFactNeighborY="32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6F85A0-57FF-4F4C-B51B-5D7479EC32D9}" type="pres">
      <dgm:prSet presAssocID="{07F660C4-21C0-4432-BF90-A328BE1F20D7}" presName="Name13" presStyleLbl="parChTrans1D2" presStyleIdx="4" presStyleCnt="6"/>
      <dgm:spPr/>
      <dgm:t>
        <a:bodyPr/>
        <a:lstStyle/>
        <a:p>
          <a:endParaRPr lang="fr-FR"/>
        </a:p>
      </dgm:t>
    </dgm:pt>
    <dgm:pt modelId="{1CE17A5C-8767-4127-83CC-25D217FF6FFD}" type="pres">
      <dgm:prSet presAssocID="{547503A0-703F-4CD3-9C76-7C39E25E3C9C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3D7260-A61F-4E4D-8F7B-91CA63488E4B}" type="pres">
      <dgm:prSet presAssocID="{ED6CBF1B-37EA-44BC-B082-F08F7031A333}" presName="Name13" presStyleLbl="parChTrans1D2" presStyleIdx="5" presStyleCnt="6"/>
      <dgm:spPr/>
      <dgm:t>
        <a:bodyPr/>
        <a:lstStyle/>
        <a:p>
          <a:endParaRPr lang="fr-FR"/>
        </a:p>
      </dgm:t>
    </dgm:pt>
    <dgm:pt modelId="{306DB896-3043-47AF-98CD-5A98A1F40790}" type="pres">
      <dgm:prSet presAssocID="{4A624DAD-A8B1-4ED0-AC91-F68C5B4C022F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2080D92-1FB7-4CF0-9E56-7DFF999D1005}" type="presOf" srcId="{0295FCB5-8328-4C88-9D0E-67968B2DE234}" destId="{B5D00629-45C5-4A7C-B97C-0BB3E12ADCB6}" srcOrd="0" destOrd="0" presId="urn:microsoft.com/office/officeart/2005/8/layout/hierarchy3"/>
    <dgm:cxn modelId="{0E9B1A88-6B91-406A-BD8E-629873E3B969}" srcId="{E37BD202-38C3-4E28-B1AE-499FF167A40D}" destId="{4A624DAD-A8B1-4ED0-AC91-F68C5B4C022F}" srcOrd="2" destOrd="0" parTransId="{ED6CBF1B-37EA-44BC-B082-F08F7031A333}" sibTransId="{54B51F30-9372-49EE-A580-0AAA15F38CD8}"/>
    <dgm:cxn modelId="{AEF471D0-D870-4A49-B590-89593745909D}" type="presOf" srcId="{4A624DAD-A8B1-4ED0-AC91-F68C5B4C022F}" destId="{306DB896-3043-47AF-98CD-5A98A1F40790}" srcOrd="0" destOrd="0" presId="urn:microsoft.com/office/officeart/2005/8/layout/hierarchy3"/>
    <dgm:cxn modelId="{26BEB6AD-F63B-4157-AF88-09BB487E5B89}" type="presOf" srcId="{0D94829F-0262-4479-9109-30D2387A5D00}" destId="{68A859FC-D838-45B9-82B0-3C999B503184}" srcOrd="0" destOrd="0" presId="urn:microsoft.com/office/officeart/2005/8/layout/hierarchy3"/>
    <dgm:cxn modelId="{D6BE83A6-4394-40A4-9231-6619277B857D}" srcId="{E37BD202-38C3-4E28-B1AE-499FF167A40D}" destId="{84D1A671-1043-4112-A4DF-B7CC80D15BEB}" srcOrd="0" destOrd="0" parTransId="{0295FCB5-8328-4C88-9D0E-67968B2DE234}" sibTransId="{E17714EA-FCE7-48DB-AF9D-EDC0CEF85BCF}"/>
    <dgm:cxn modelId="{F151F4CF-321E-43CA-A960-78662C354BA0}" srcId="{0D94829F-0262-4479-9109-30D2387A5D00}" destId="{8A8E54D5-AD8B-44A3-AEE0-4C8C84A4B25F}" srcOrd="2" destOrd="0" parTransId="{3499C7C3-5DB7-474E-A2A7-AF630E8D32FE}" sibTransId="{4862FEBA-4B28-411B-8259-FE580D8D08E2}"/>
    <dgm:cxn modelId="{D592B05B-7E40-4C2A-99F8-36CF7B1E0E5E}" srcId="{C7ADAF81-E37B-4219-A442-056B7ADA0C4E}" destId="{E37BD202-38C3-4E28-B1AE-499FF167A40D}" srcOrd="1" destOrd="0" parTransId="{53E9299F-CE32-4236-8836-FE95583208E5}" sibTransId="{4C7CFC6C-9FB0-4796-842F-5EBE425BF2F5}"/>
    <dgm:cxn modelId="{515F47F9-4B04-43F5-B76A-35E13292F8BE}" srcId="{0D94829F-0262-4479-9109-30D2387A5D00}" destId="{A79AD9FE-4DA8-498D-B16D-796C26956F25}" srcOrd="1" destOrd="0" parTransId="{9D840F90-B72C-4E8D-B3DA-9D2E5FDEE5A0}" sibTransId="{B4ACDB4A-EC30-4A97-B104-4F33B86B381B}"/>
    <dgm:cxn modelId="{E98E4F6B-B6B9-412A-B4C9-A6D593B4674C}" type="presOf" srcId="{E37BD202-38C3-4E28-B1AE-499FF167A40D}" destId="{A1509406-35EF-4566-AE73-C9DB19DC22CD}" srcOrd="1" destOrd="0" presId="urn:microsoft.com/office/officeart/2005/8/layout/hierarchy3"/>
    <dgm:cxn modelId="{E75D17BC-0EE9-478D-A425-4285676F78C0}" type="presOf" srcId="{C7ADAF81-E37B-4219-A442-056B7ADA0C4E}" destId="{814CC8A6-9F95-4F3C-9A43-1B005AEA7388}" srcOrd="0" destOrd="0" presId="urn:microsoft.com/office/officeart/2005/8/layout/hierarchy3"/>
    <dgm:cxn modelId="{0DA84A2E-C9BD-4177-B95E-97E1A8BEC0D1}" type="presOf" srcId="{07F660C4-21C0-4432-BF90-A328BE1F20D7}" destId="{F96F85A0-57FF-4F4C-B51B-5D7479EC32D9}" srcOrd="0" destOrd="0" presId="urn:microsoft.com/office/officeart/2005/8/layout/hierarchy3"/>
    <dgm:cxn modelId="{82845FFF-8871-43D9-B422-326A5061BFAC}" type="presOf" srcId="{8A8E54D5-AD8B-44A3-AEE0-4C8C84A4B25F}" destId="{E53ADFDA-E858-40F6-9D64-8F34435E6D17}" srcOrd="0" destOrd="0" presId="urn:microsoft.com/office/officeart/2005/8/layout/hierarchy3"/>
    <dgm:cxn modelId="{B17F09CF-1E83-402C-AF73-8E469C89C389}" type="presOf" srcId="{706B627A-73B4-4505-BECA-DA4B0BB9B7DF}" destId="{8270FE0A-620D-49FC-8BEA-FC9EF2C00419}" srcOrd="0" destOrd="0" presId="urn:microsoft.com/office/officeart/2005/8/layout/hierarchy3"/>
    <dgm:cxn modelId="{B3AE1C85-5744-40C7-B556-F2CCA51EA8C2}" type="presOf" srcId="{ED6CBF1B-37EA-44BC-B082-F08F7031A333}" destId="{663D7260-A61F-4E4D-8F7B-91CA63488E4B}" srcOrd="0" destOrd="0" presId="urn:microsoft.com/office/officeart/2005/8/layout/hierarchy3"/>
    <dgm:cxn modelId="{B56830AD-8BB2-478D-A5E9-67619938AC88}" type="presOf" srcId="{9D840F90-B72C-4E8D-B3DA-9D2E5FDEE5A0}" destId="{117F0CCC-E5D4-4234-81F9-A785FC4EF9AF}" srcOrd="0" destOrd="0" presId="urn:microsoft.com/office/officeart/2005/8/layout/hierarchy3"/>
    <dgm:cxn modelId="{F8EC5567-285D-4B0E-B14E-1BBB40DFFF9B}" type="presOf" srcId="{E37BD202-38C3-4E28-B1AE-499FF167A40D}" destId="{53FC1A37-4393-4A53-B534-C80D081DBBD1}" srcOrd="0" destOrd="0" presId="urn:microsoft.com/office/officeart/2005/8/layout/hierarchy3"/>
    <dgm:cxn modelId="{EE6642D4-C904-4B80-9974-F4993F531991}" type="presOf" srcId="{84D1A671-1043-4112-A4DF-B7CC80D15BEB}" destId="{6184DF7C-0BEC-4BD2-8F35-AE2CA9E9F842}" srcOrd="0" destOrd="0" presId="urn:microsoft.com/office/officeart/2005/8/layout/hierarchy3"/>
    <dgm:cxn modelId="{0D12C0E5-D045-4525-9208-9D8181237530}" srcId="{C7ADAF81-E37B-4219-A442-056B7ADA0C4E}" destId="{0D94829F-0262-4479-9109-30D2387A5D00}" srcOrd="0" destOrd="0" parTransId="{BBDFA305-B32C-41DC-950F-BC9824157DF2}" sibTransId="{38F5CCEC-6C8E-4601-ACB6-FA72BD4F5D48}"/>
    <dgm:cxn modelId="{E4F45646-6D51-4F94-926B-793EC93364FC}" type="presOf" srcId="{A79AD9FE-4DA8-498D-B16D-796C26956F25}" destId="{6C6EE243-F194-4720-B161-162BFC6DF4E9}" srcOrd="0" destOrd="0" presId="urn:microsoft.com/office/officeart/2005/8/layout/hierarchy3"/>
    <dgm:cxn modelId="{7E188F38-7FDF-4D8C-987E-5DFFD4486312}" type="presOf" srcId="{992944F3-E5A8-4542-8EE3-580254A35184}" destId="{FCD91699-10CE-4653-918F-A6B194B4E769}" srcOrd="0" destOrd="0" presId="urn:microsoft.com/office/officeart/2005/8/layout/hierarchy3"/>
    <dgm:cxn modelId="{2B3C72B0-2E64-4AF0-9D28-CB39E6F2F7A5}" srcId="{E37BD202-38C3-4E28-B1AE-499FF167A40D}" destId="{547503A0-703F-4CD3-9C76-7C39E25E3C9C}" srcOrd="1" destOrd="0" parTransId="{07F660C4-21C0-4432-BF90-A328BE1F20D7}" sibTransId="{F4BE2DBF-15B2-4B23-9B53-8D42054DE917}"/>
    <dgm:cxn modelId="{215CBBBE-18E6-4197-8A3E-98742869CBF2}" type="presOf" srcId="{3499C7C3-5DB7-474E-A2A7-AF630E8D32FE}" destId="{CDD1FE10-A583-406B-97B1-25B3419DC6C1}" srcOrd="0" destOrd="0" presId="urn:microsoft.com/office/officeart/2005/8/layout/hierarchy3"/>
    <dgm:cxn modelId="{52BBF291-4A9D-41AD-B9D1-EECAAC42CB83}" srcId="{0D94829F-0262-4479-9109-30D2387A5D00}" destId="{706B627A-73B4-4505-BECA-DA4B0BB9B7DF}" srcOrd="0" destOrd="0" parTransId="{992944F3-E5A8-4542-8EE3-580254A35184}" sibTransId="{CBF455BB-61C1-4DAD-AD53-336C1E51C7DB}"/>
    <dgm:cxn modelId="{1BFBF8F7-E22D-4B1E-9AE6-E259E50B2EFC}" type="presOf" srcId="{0D94829F-0262-4479-9109-30D2387A5D00}" destId="{0A34B257-FE22-4189-8EC8-509869077C89}" srcOrd="1" destOrd="0" presId="urn:microsoft.com/office/officeart/2005/8/layout/hierarchy3"/>
    <dgm:cxn modelId="{C2B7E173-0F4D-4337-A7CF-B52BC9153196}" type="presOf" srcId="{547503A0-703F-4CD3-9C76-7C39E25E3C9C}" destId="{1CE17A5C-8767-4127-83CC-25D217FF6FFD}" srcOrd="0" destOrd="0" presId="urn:microsoft.com/office/officeart/2005/8/layout/hierarchy3"/>
    <dgm:cxn modelId="{A6FBCDB4-7C5C-4E66-98FD-4E8FEC04E4F1}" type="presParOf" srcId="{814CC8A6-9F95-4F3C-9A43-1B005AEA7388}" destId="{11331D28-F18F-49A6-8934-319AD8E7575C}" srcOrd="0" destOrd="0" presId="urn:microsoft.com/office/officeart/2005/8/layout/hierarchy3"/>
    <dgm:cxn modelId="{911F5990-F5A2-458A-9AB5-4D0F16D87230}" type="presParOf" srcId="{11331D28-F18F-49A6-8934-319AD8E7575C}" destId="{A7380E9F-F063-420A-89C0-A39EEBBDEF95}" srcOrd="0" destOrd="0" presId="urn:microsoft.com/office/officeart/2005/8/layout/hierarchy3"/>
    <dgm:cxn modelId="{9CBFE79D-BD98-4A5F-A936-2AD1E8FB74C6}" type="presParOf" srcId="{A7380E9F-F063-420A-89C0-A39EEBBDEF95}" destId="{68A859FC-D838-45B9-82B0-3C999B503184}" srcOrd="0" destOrd="0" presId="urn:microsoft.com/office/officeart/2005/8/layout/hierarchy3"/>
    <dgm:cxn modelId="{88A3C996-EDC8-45EE-9995-FE719D37419E}" type="presParOf" srcId="{A7380E9F-F063-420A-89C0-A39EEBBDEF95}" destId="{0A34B257-FE22-4189-8EC8-509869077C89}" srcOrd="1" destOrd="0" presId="urn:microsoft.com/office/officeart/2005/8/layout/hierarchy3"/>
    <dgm:cxn modelId="{D97906FD-6565-4982-B715-03F28E2559FE}" type="presParOf" srcId="{11331D28-F18F-49A6-8934-319AD8E7575C}" destId="{93711ECE-4B7C-4D5F-9605-89DB9D23C66F}" srcOrd="1" destOrd="0" presId="urn:microsoft.com/office/officeart/2005/8/layout/hierarchy3"/>
    <dgm:cxn modelId="{8EF424F5-397F-4811-934C-05BC6450EF3B}" type="presParOf" srcId="{93711ECE-4B7C-4D5F-9605-89DB9D23C66F}" destId="{FCD91699-10CE-4653-918F-A6B194B4E769}" srcOrd="0" destOrd="0" presId="urn:microsoft.com/office/officeart/2005/8/layout/hierarchy3"/>
    <dgm:cxn modelId="{5AE5A6ED-A8EB-4650-B05C-9CFEB5627B04}" type="presParOf" srcId="{93711ECE-4B7C-4D5F-9605-89DB9D23C66F}" destId="{8270FE0A-620D-49FC-8BEA-FC9EF2C00419}" srcOrd="1" destOrd="0" presId="urn:microsoft.com/office/officeart/2005/8/layout/hierarchy3"/>
    <dgm:cxn modelId="{314C0710-BDFA-403C-8A8D-BCF7DB0FDFA9}" type="presParOf" srcId="{93711ECE-4B7C-4D5F-9605-89DB9D23C66F}" destId="{117F0CCC-E5D4-4234-81F9-A785FC4EF9AF}" srcOrd="2" destOrd="0" presId="urn:microsoft.com/office/officeart/2005/8/layout/hierarchy3"/>
    <dgm:cxn modelId="{793EE917-7D1F-46D3-93C8-F8A286256DEF}" type="presParOf" srcId="{93711ECE-4B7C-4D5F-9605-89DB9D23C66F}" destId="{6C6EE243-F194-4720-B161-162BFC6DF4E9}" srcOrd="3" destOrd="0" presId="urn:microsoft.com/office/officeart/2005/8/layout/hierarchy3"/>
    <dgm:cxn modelId="{CD81CE92-767C-4728-B81F-978CE7DD69D8}" type="presParOf" srcId="{93711ECE-4B7C-4D5F-9605-89DB9D23C66F}" destId="{CDD1FE10-A583-406B-97B1-25B3419DC6C1}" srcOrd="4" destOrd="0" presId="urn:microsoft.com/office/officeart/2005/8/layout/hierarchy3"/>
    <dgm:cxn modelId="{E3B85F8C-626F-43E4-B21D-146390F6F7BA}" type="presParOf" srcId="{93711ECE-4B7C-4D5F-9605-89DB9D23C66F}" destId="{E53ADFDA-E858-40F6-9D64-8F34435E6D17}" srcOrd="5" destOrd="0" presId="urn:microsoft.com/office/officeart/2005/8/layout/hierarchy3"/>
    <dgm:cxn modelId="{A6713F95-80C1-4168-92F8-4F629C0D9730}" type="presParOf" srcId="{814CC8A6-9F95-4F3C-9A43-1B005AEA7388}" destId="{8DB85714-08B6-4C66-A0A1-5BEE90C2A580}" srcOrd="1" destOrd="0" presId="urn:microsoft.com/office/officeart/2005/8/layout/hierarchy3"/>
    <dgm:cxn modelId="{CB5647AF-D359-4E81-BECD-6ECA558211CA}" type="presParOf" srcId="{8DB85714-08B6-4C66-A0A1-5BEE90C2A580}" destId="{0AFE9004-B748-48F5-A8F8-F2BDD59E1E77}" srcOrd="0" destOrd="0" presId="urn:microsoft.com/office/officeart/2005/8/layout/hierarchy3"/>
    <dgm:cxn modelId="{852212DD-E6E2-4FE8-9410-0369924AAB7B}" type="presParOf" srcId="{0AFE9004-B748-48F5-A8F8-F2BDD59E1E77}" destId="{53FC1A37-4393-4A53-B534-C80D081DBBD1}" srcOrd="0" destOrd="0" presId="urn:microsoft.com/office/officeart/2005/8/layout/hierarchy3"/>
    <dgm:cxn modelId="{D5419D49-72D9-45F1-A9AA-0229BC72414F}" type="presParOf" srcId="{0AFE9004-B748-48F5-A8F8-F2BDD59E1E77}" destId="{A1509406-35EF-4566-AE73-C9DB19DC22CD}" srcOrd="1" destOrd="0" presId="urn:microsoft.com/office/officeart/2005/8/layout/hierarchy3"/>
    <dgm:cxn modelId="{BF1967E5-70B5-42E4-A0E4-16697F3A6761}" type="presParOf" srcId="{8DB85714-08B6-4C66-A0A1-5BEE90C2A580}" destId="{016C5EC6-298B-4070-B92F-295CA883114D}" srcOrd="1" destOrd="0" presId="urn:microsoft.com/office/officeart/2005/8/layout/hierarchy3"/>
    <dgm:cxn modelId="{FEF798CD-DA0C-4582-8340-839DADC61397}" type="presParOf" srcId="{016C5EC6-298B-4070-B92F-295CA883114D}" destId="{B5D00629-45C5-4A7C-B97C-0BB3E12ADCB6}" srcOrd="0" destOrd="0" presId="urn:microsoft.com/office/officeart/2005/8/layout/hierarchy3"/>
    <dgm:cxn modelId="{BE005C67-D5D9-4A51-B0F9-AF5D85BC15FB}" type="presParOf" srcId="{016C5EC6-298B-4070-B92F-295CA883114D}" destId="{6184DF7C-0BEC-4BD2-8F35-AE2CA9E9F842}" srcOrd="1" destOrd="0" presId="urn:microsoft.com/office/officeart/2005/8/layout/hierarchy3"/>
    <dgm:cxn modelId="{6E9F22BF-C091-471A-AB21-8F8DA7D54A2A}" type="presParOf" srcId="{016C5EC6-298B-4070-B92F-295CA883114D}" destId="{F96F85A0-57FF-4F4C-B51B-5D7479EC32D9}" srcOrd="2" destOrd="0" presId="urn:microsoft.com/office/officeart/2005/8/layout/hierarchy3"/>
    <dgm:cxn modelId="{14A19B24-9EC7-4236-A8AE-C31C038CFE98}" type="presParOf" srcId="{016C5EC6-298B-4070-B92F-295CA883114D}" destId="{1CE17A5C-8767-4127-83CC-25D217FF6FFD}" srcOrd="3" destOrd="0" presId="urn:microsoft.com/office/officeart/2005/8/layout/hierarchy3"/>
    <dgm:cxn modelId="{C9DD1E03-FDA0-4416-BED5-A96383B2D0EE}" type="presParOf" srcId="{016C5EC6-298B-4070-B92F-295CA883114D}" destId="{663D7260-A61F-4E4D-8F7B-91CA63488E4B}" srcOrd="4" destOrd="0" presId="urn:microsoft.com/office/officeart/2005/8/layout/hierarchy3"/>
    <dgm:cxn modelId="{55EAED88-5794-490B-833D-2B83D237272A}" type="presParOf" srcId="{016C5EC6-298B-4070-B92F-295CA883114D}" destId="{306DB896-3043-47AF-98CD-5A98A1F4079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176424-DE71-4422-ADC3-8E05BF920E25}">
      <dsp:nvSpPr>
        <dsp:cNvPr id="0" name=""/>
        <dsp:cNvSpPr/>
      </dsp:nvSpPr>
      <dsp:spPr>
        <a:xfrm>
          <a:off x="5535" y="1305516"/>
          <a:ext cx="2839688" cy="113587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Facteurs porteurs</a:t>
          </a:r>
          <a:endParaRPr lang="fr-FR" sz="2700" kern="1200" dirty="0"/>
        </a:p>
      </dsp:txBody>
      <dsp:txXfrm>
        <a:off x="5535" y="1305516"/>
        <a:ext cx="2839688" cy="1135875"/>
      </dsp:txXfrm>
    </dsp:sp>
    <dsp:sp modelId="{2297654F-B8A1-4BBA-9E44-F0B9D7FA07D9}">
      <dsp:nvSpPr>
        <dsp:cNvPr id="0" name=""/>
        <dsp:cNvSpPr/>
      </dsp:nvSpPr>
      <dsp:spPr>
        <a:xfrm>
          <a:off x="2476064" y="1402065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Marché </a:t>
          </a:r>
          <a:endParaRPr lang="fr-FR" sz="1700" kern="1200" dirty="0"/>
        </a:p>
      </dsp:txBody>
      <dsp:txXfrm>
        <a:off x="2476064" y="1402065"/>
        <a:ext cx="2356941" cy="942776"/>
      </dsp:txXfrm>
    </dsp:sp>
    <dsp:sp modelId="{E60F2ED8-6384-4E6D-9426-E38025B491D0}">
      <dsp:nvSpPr>
        <dsp:cNvPr id="0" name=""/>
        <dsp:cNvSpPr/>
      </dsp:nvSpPr>
      <dsp:spPr>
        <a:xfrm>
          <a:off x="4503033" y="1402065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Cadre légal</a:t>
          </a:r>
          <a:endParaRPr lang="fr-FR" sz="1700" kern="1200" dirty="0"/>
        </a:p>
      </dsp:txBody>
      <dsp:txXfrm>
        <a:off x="4503033" y="1402065"/>
        <a:ext cx="2356941" cy="942776"/>
      </dsp:txXfrm>
    </dsp:sp>
    <dsp:sp modelId="{823476A6-59AA-4C67-8659-E14528625370}">
      <dsp:nvSpPr>
        <dsp:cNvPr id="0" name=""/>
        <dsp:cNvSpPr/>
      </dsp:nvSpPr>
      <dsp:spPr>
        <a:xfrm>
          <a:off x="6530003" y="1402065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Environnement socio-éco</a:t>
          </a:r>
          <a:endParaRPr lang="fr-FR" sz="1700" kern="1200" dirty="0"/>
        </a:p>
      </dsp:txBody>
      <dsp:txXfrm>
        <a:off x="6530003" y="1402065"/>
        <a:ext cx="2356941" cy="942776"/>
      </dsp:txXfrm>
    </dsp:sp>
    <dsp:sp modelId="{6138D121-AC7C-44CE-BCE8-21DA9047E68E}">
      <dsp:nvSpPr>
        <dsp:cNvPr id="0" name=""/>
        <dsp:cNvSpPr/>
      </dsp:nvSpPr>
      <dsp:spPr>
        <a:xfrm>
          <a:off x="5535" y="2600414"/>
          <a:ext cx="2839688" cy="113587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Facteurs contingents</a:t>
          </a:r>
          <a:endParaRPr lang="fr-FR" sz="2700" kern="1200" dirty="0"/>
        </a:p>
      </dsp:txBody>
      <dsp:txXfrm>
        <a:off x="5535" y="2600414"/>
        <a:ext cx="2839688" cy="1135875"/>
      </dsp:txXfrm>
    </dsp:sp>
    <dsp:sp modelId="{44CA6ECC-CA3B-4306-B513-B81B629B2AF1}">
      <dsp:nvSpPr>
        <dsp:cNvPr id="0" name=""/>
        <dsp:cNvSpPr/>
      </dsp:nvSpPr>
      <dsp:spPr>
        <a:xfrm>
          <a:off x="2476064" y="2696963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Humaines </a:t>
          </a:r>
          <a:endParaRPr lang="fr-FR" sz="1700" kern="1200" dirty="0"/>
        </a:p>
      </dsp:txBody>
      <dsp:txXfrm>
        <a:off x="2476064" y="2696963"/>
        <a:ext cx="2356941" cy="942776"/>
      </dsp:txXfrm>
    </dsp:sp>
    <dsp:sp modelId="{E00113F8-2A8F-42BD-AEC9-003B010411CE}">
      <dsp:nvSpPr>
        <dsp:cNvPr id="0" name=""/>
        <dsp:cNvSpPr/>
      </dsp:nvSpPr>
      <dsp:spPr>
        <a:xfrm>
          <a:off x="4503033" y="2696963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Lourdeurs Administratives </a:t>
          </a:r>
          <a:endParaRPr lang="fr-FR" sz="1700" kern="1200" dirty="0"/>
        </a:p>
      </dsp:txBody>
      <dsp:txXfrm>
        <a:off x="4503033" y="2696963"/>
        <a:ext cx="2356941" cy="942776"/>
      </dsp:txXfrm>
    </dsp:sp>
    <dsp:sp modelId="{FABA6658-5D72-47DF-BFFF-E4A861A0831D}">
      <dsp:nvSpPr>
        <dsp:cNvPr id="0" name=""/>
        <dsp:cNvSpPr/>
      </dsp:nvSpPr>
      <dsp:spPr>
        <a:xfrm>
          <a:off x="6530003" y="2696963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Logistiques </a:t>
          </a:r>
          <a:endParaRPr lang="fr-FR" sz="1700" kern="1200" dirty="0"/>
        </a:p>
      </dsp:txBody>
      <dsp:txXfrm>
        <a:off x="6530003" y="2696963"/>
        <a:ext cx="2356941" cy="942776"/>
      </dsp:txXfrm>
    </dsp:sp>
    <dsp:sp modelId="{BEACAEAD-747B-4FD2-A43A-7FE5090C12E6}">
      <dsp:nvSpPr>
        <dsp:cNvPr id="0" name=""/>
        <dsp:cNvSpPr/>
      </dsp:nvSpPr>
      <dsp:spPr>
        <a:xfrm>
          <a:off x="5535" y="3895312"/>
          <a:ext cx="2839688" cy="113587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Stratégies Gagnantes</a:t>
          </a:r>
          <a:endParaRPr lang="fr-FR" sz="2700" kern="1200" dirty="0"/>
        </a:p>
      </dsp:txBody>
      <dsp:txXfrm>
        <a:off x="5535" y="3895312"/>
        <a:ext cx="2839688" cy="1135875"/>
      </dsp:txXfrm>
    </dsp:sp>
    <dsp:sp modelId="{23370511-96C0-4126-982D-A8185090FE72}">
      <dsp:nvSpPr>
        <dsp:cNvPr id="0" name=""/>
        <dsp:cNvSpPr/>
      </dsp:nvSpPr>
      <dsp:spPr>
        <a:xfrm>
          <a:off x="2476064" y="3991861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Les préalables </a:t>
          </a:r>
          <a:endParaRPr lang="fr-FR" sz="1700" kern="1200" dirty="0"/>
        </a:p>
      </dsp:txBody>
      <dsp:txXfrm>
        <a:off x="2476064" y="3991861"/>
        <a:ext cx="2356941" cy="942776"/>
      </dsp:txXfrm>
    </dsp:sp>
    <dsp:sp modelId="{4C29DC9C-11B9-45A7-861F-207914891827}">
      <dsp:nvSpPr>
        <dsp:cNvPr id="0" name=""/>
        <dsp:cNvSpPr/>
      </dsp:nvSpPr>
      <dsp:spPr>
        <a:xfrm>
          <a:off x="4503033" y="3991861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Implantation </a:t>
          </a:r>
          <a:endParaRPr lang="fr-FR" sz="1700" kern="1200" dirty="0"/>
        </a:p>
      </dsp:txBody>
      <dsp:txXfrm>
        <a:off x="4503033" y="3991861"/>
        <a:ext cx="2356941" cy="942776"/>
      </dsp:txXfrm>
    </dsp:sp>
    <dsp:sp modelId="{EA43A041-A1F8-4824-89A7-695EBC61CB0F}">
      <dsp:nvSpPr>
        <dsp:cNvPr id="0" name=""/>
        <dsp:cNvSpPr/>
      </dsp:nvSpPr>
      <dsp:spPr>
        <a:xfrm>
          <a:off x="6530003" y="3991861"/>
          <a:ext cx="2356941" cy="942776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Ce que CIOA peut faire pour vous</a:t>
          </a:r>
          <a:endParaRPr lang="fr-FR" sz="1700" kern="1200" dirty="0"/>
        </a:p>
      </dsp:txBody>
      <dsp:txXfrm>
        <a:off x="6530003" y="3991861"/>
        <a:ext cx="2356941" cy="94277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107510" y="912"/>
          <a:ext cx="1946075" cy="98913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Préalables</a:t>
          </a:r>
          <a:endParaRPr lang="fr-FR" sz="2600" kern="1200" dirty="0"/>
        </a:p>
      </dsp:txBody>
      <dsp:txXfrm>
        <a:off x="107510" y="912"/>
        <a:ext cx="1946075" cy="989139"/>
      </dsp:txXfrm>
    </dsp:sp>
    <dsp:sp modelId="{FCD91699-10CE-4653-918F-A6B194B4E769}">
      <dsp:nvSpPr>
        <dsp:cNvPr id="0" name=""/>
        <dsp:cNvSpPr/>
      </dsp:nvSpPr>
      <dsp:spPr>
        <a:xfrm>
          <a:off x="302118" y="990051"/>
          <a:ext cx="194611" cy="709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107"/>
              </a:lnTo>
              <a:lnTo>
                <a:pt x="194611" y="70910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496729" y="1226421"/>
          <a:ext cx="1831548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Trouver la </a:t>
          </a:r>
          <a:r>
            <a:rPr lang="fr-FR" sz="1500" b="1" kern="1200" dirty="0" smtClean="0"/>
            <a:t>perle rare  </a:t>
          </a:r>
          <a:endParaRPr lang="fr-FR" sz="1500" b="1" kern="1200" dirty="0"/>
        </a:p>
      </dsp:txBody>
      <dsp:txXfrm>
        <a:off x="496729" y="1226421"/>
        <a:ext cx="1831548" cy="945477"/>
      </dsp:txXfrm>
    </dsp:sp>
    <dsp:sp modelId="{117F0CCC-E5D4-4234-81F9-A785FC4EF9AF}">
      <dsp:nvSpPr>
        <dsp:cNvPr id="0" name=""/>
        <dsp:cNvSpPr/>
      </dsp:nvSpPr>
      <dsp:spPr>
        <a:xfrm>
          <a:off x="302118" y="990051"/>
          <a:ext cx="194611" cy="1890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954"/>
              </a:lnTo>
              <a:lnTo>
                <a:pt x="194611" y="189095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496729" y="2408267"/>
          <a:ext cx="1772172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Réseaux et introduction</a:t>
          </a:r>
          <a:endParaRPr lang="fr-FR" sz="1500" b="1" kern="1200" dirty="0"/>
        </a:p>
      </dsp:txBody>
      <dsp:txXfrm>
        <a:off x="496729" y="2408267"/>
        <a:ext cx="1772172" cy="945477"/>
      </dsp:txXfrm>
    </dsp:sp>
    <dsp:sp modelId="{CDD1FE10-A583-406B-97B1-25B3419DC6C1}">
      <dsp:nvSpPr>
        <dsp:cNvPr id="0" name=""/>
        <dsp:cNvSpPr/>
      </dsp:nvSpPr>
      <dsp:spPr>
        <a:xfrm>
          <a:off x="302118" y="990051"/>
          <a:ext cx="194611" cy="307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2801"/>
              </a:lnTo>
              <a:lnTo>
                <a:pt x="194611" y="307280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496729" y="3590114"/>
          <a:ext cx="1779025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négocier</a:t>
          </a:r>
          <a:endParaRPr lang="fr-FR" sz="1500" b="1" kern="1200" dirty="0"/>
        </a:p>
      </dsp:txBody>
      <dsp:txXfrm>
        <a:off x="496729" y="3590114"/>
        <a:ext cx="1779025" cy="945477"/>
      </dsp:txXfrm>
    </dsp:sp>
    <dsp:sp modelId="{53FC1A37-4393-4A53-B534-C80D081DBBD1}">
      <dsp:nvSpPr>
        <dsp:cNvPr id="0" name=""/>
        <dsp:cNvSpPr/>
      </dsp:nvSpPr>
      <dsp:spPr>
        <a:xfrm>
          <a:off x="2526325" y="912"/>
          <a:ext cx="1890954" cy="9454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Implantation</a:t>
          </a:r>
          <a:endParaRPr lang="fr-FR" sz="2600" kern="1200" dirty="0"/>
        </a:p>
      </dsp:txBody>
      <dsp:txXfrm>
        <a:off x="2526325" y="912"/>
        <a:ext cx="1890954" cy="945477"/>
      </dsp:txXfrm>
    </dsp:sp>
    <dsp:sp modelId="{B5D00629-45C5-4A7C-B97C-0BB3E12ADCB6}">
      <dsp:nvSpPr>
        <dsp:cNvPr id="0" name=""/>
        <dsp:cNvSpPr/>
      </dsp:nvSpPr>
      <dsp:spPr>
        <a:xfrm>
          <a:off x="2715420" y="946389"/>
          <a:ext cx="150659" cy="739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9609"/>
              </a:lnTo>
              <a:lnTo>
                <a:pt x="150659" y="739609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4DF7C-0BEC-4BD2-8F35-AE2CA9E9F842}">
      <dsp:nvSpPr>
        <dsp:cNvPr id="0" name=""/>
        <dsp:cNvSpPr/>
      </dsp:nvSpPr>
      <dsp:spPr>
        <a:xfrm>
          <a:off x="2866080" y="1213260"/>
          <a:ext cx="1512763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Cibler  1 milliard ou 100 millions  ?</a:t>
          </a:r>
          <a:endParaRPr lang="fr-FR" sz="1500" b="1" kern="1200" dirty="0"/>
        </a:p>
      </dsp:txBody>
      <dsp:txXfrm>
        <a:off x="2866080" y="1213260"/>
        <a:ext cx="1512763" cy="945477"/>
      </dsp:txXfrm>
    </dsp:sp>
    <dsp:sp modelId="{F96F85A0-57FF-4F4C-B51B-5D7479EC32D9}">
      <dsp:nvSpPr>
        <dsp:cNvPr id="0" name=""/>
        <dsp:cNvSpPr/>
      </dsp:nvSpPr>
      <dsp:spPr>
        <a:xfrm>
          <a:off x="2715420" y="946389"/>
          <a:ext cx="189099" cy="1890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954"/>
              </a:lnTo>
              <a:lnTo>
                <a:pt x="189099" y="189095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17A5C-8767-4127-83CC-25D217FF6FFD}">
      <dsp:nvSpPr>
        <dsp:cNvPr id="0" name=""/>
        <dsp:cNvSpPr/>
      </dsp:nvSpPr>
      <dsp:spPr>
        <a:xfrm>
          <a:off x="2904520" y="2364605"/>
          <a:ext cx="1512763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Franchise à vendre pour marchés en demande</a:t>
          </a:r>
          <a:endParaRPr lang="fr-FR" sz="1500" b="1" kern="1200" dirty="0"/>
        </a:p>
      </dsp:txBody>
      <dsp:txXfrm>
        <a:off x="2904520" y="2364605"/>
        <a:ext cx="1512763" cy="945477"/>
      </dsp:txXfrm>
    </dsp:sp>
    <dsp:sp modelId="{663D7260-A61F-4E4D-8F7B-91CA63488E4B}">
      <dsp:nvSpPr>
        <dsp:cNvPr id="0" name=""/>
        <dsp:cNvSpPr/>
      </dsp:nvSpPr>
      <dsp:spPr>
        <a:xfrm>
          <a:off x="2715420" y="946389"/>
          <a:ext cx="189099" cy="307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2801"/>
              </a:lnTo>
              <a:lnTo>
                <a:pt x="189099" y="307280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DB896-3043-47AF-98CD-5A98A1F40790}">
      <dsp:nvSpPr>
        <dsp:cNvPr id="0" name=""/>
        <dsp:cNvSpPr/>
      </dsp:nvSpPr>
      <dsp:spPr>
        <a:xfrm>
          <a:off x="2904520" y="3546452"/>
          <a:ext cx="1512763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Franchises à créer pour des secteurs en demande</a:t>
          </a:r>
          <a:endParaRPr lang="fr-FR" sz="1500" b="1" kern="1200" dirty="0"/>
        </a:p>
      </dsp:txBody>
      <dsp:txXfrm>
        <a:off x="2904520" y="3546452"/>
        <a:ext cx="1512763" cy="945477"/>
      </dsp:txXfrm>
    </dsp:sp>
    <dsp:sp modelId="{E0423A4B-8F94-4CD4-B518-58759B1449A4}">
      <dsp:nvSpPr>
        <dsp:cNvPr id="0" name=""/>
        <dsp:cNvSpPr/>
      </dsp:nvSpPr>
      <dsp:spPr>
        <a:xfrm>
          <a:off x="4890018" y="912"/>
          <a:ext cx="1890954" cy="94547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CIOA vous accompagne</a:t>
          </a:r>
          <a:endParaRPr lang="fr-FR" sz="2600" kern="1200" dirty="0"/>
        </a:p>
      </dsp:txBody>
      <dsp:txXfrm>
        <a:off x="4890018" y="912"/>
        <a:ext cx="1890954" cy="945477"/>
      </dsp:txXfrm>
    </dsp:sp>
    <dsp:sp modelId="{326E9A9F-2665-445F-9AE1-2CA687887359}">
      <dsp:nvSpPr>
        <dsp:cNvPr id="0" name=""/>
        <dsp:cNvSpPr/>
      </dsp:nvSpPr>
      <dsp:spPr>
        <a:xfrm>
          <a:off x="5079114" y="946389"/>
          <a:ext cx="189099" cy="709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107"/>
              </a:lnTo>
              <a:lnTo>
                <a:pt x="189099" y="70910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E6309-8205-4C5F-996C-A2ECDD1BF320}">
      <dsp:nvSpPr>
        <dsp:cNvPr id="0" name=""/>
        <dsp:cNvSpPr/>
      </dsp:nvSpPr>
      <dsp:spPr>
        <a:xfrm>
          <a:off x="5268213" y="1182758"/>
          <a:ext cx="1512763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Etudes, introductions, opportunités  </a:t>
          </a:r>
          <a:endParaRPr lang="fr-FR" sz="1800" b="1" kern="1200" dirty="0"/>
        </a:p>
      </dsp:txBody>
      <dsp:txXfrm>
        <a:off x="5268213" y="1182758"/>
        <a:ext cx="1512763" cy="945477"/>
      </dsp:txXfrm>
    </dsp:sp>
    <dsp:sp modelId="{C2AF9AC0-4E80-439A-B2E4-D946667D600D}">
      <dsp:nvSpPr>
        <dsp:cNvPr id="0" name=""/>
        <dsp:cNvSpPr/>
      </dsp:nvSpPr>
      <dsp:spPr>
        <a:xfrm>
          <a:off x="5079114" y="946389"/>
          <a:ext cx="189099" cy="1890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954"/>
              </a:lnTo>
              <a:lnTo>
                <a:pt x="189099" y="189095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47436-0FE0-4EF2-878C-2B62EBDA45BF}">
      <dsp:nvSpPr>
        <dsp:cNvPr id="0" name=""/>
        <dsp:cNvSpPr/>
      </dsp:nvSpPr>
      <dsp:spPr>
        <a:xfrm>
          <a:off x="5268213" y="2364605"/>
          <a:ext cx="1512763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Ressources mutualisées </a:t>
          </a:r>
          <a:r>
            <a:rPr lang="fr-FR" sz="1300" kern="1200" dirty="0" smtClean="0"/>
            <a:t>(immobilier, système d’informatique)</a:t>
          </a:r>
          <a:endParaRPr lang="fr-FR" sz="1300" kern="1200" dirty="0"/>
        </a:p>
      </dsp:txBody>
      <dsp:txXfrm>
        <a:off x="5268213" y="2364605"/>
        <a:ext cx="1512763" cy="945477"/>
      </dsp:txXfrm>
    </dsp:sp>
    <dsp:sp modelId="{DB4241FD-8E08-4834-B540-5D840D01B105}">
      <dsp:nvSpPr>
        <dsp:cNvPr id="0" name=""/>
        <dsp:cNvSpPr/>
      </dsp:nvSpPr>
      <dsp:spPr>
        <a:xfrm>
          <a:off x="5079114" y="946389"/>
          <a:ext cx="189099" cy="3072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2801"/>
              </a:lnTo>
              <a:lnTo>
                <a:pt x="189099" y="307280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91623-E65C-4937-90FF-7F22E0A75682}">
      <dsp:nvSpPr>
        <dsp:cNvPr id="0" name=""/>
        <dsp:cNvSpPr/>
      </dsp:nvSpPr>
      <dsp:spPr>
        <a:xfrm>
          <a:off x="5268213" y="3546452"/>
          <a:ext cx="1512763" cy="945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Commercialisation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(Prospects ou bon de commande ?)</a:t>
          </a:r>
          <a:endParaRPr lang="fr-FR" sz="1400" kern="1200" dirty="0"/>
        </a:p>
      </dsp:txBody>
      <dsp:txXfrm>
        <a:off x="5268213" y="3546452"/>
        <a:ext cx="1512763" cy="9454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2993050" y="2012"/>
          <a:ext cx="2654859" cy="9693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500" kern="1200" dirty="0" smtClean="0"/>
            <a:t>Marché</a:t>
          </a:r>
          <a:endParaRPr lang="fr-FR" sz="5500" kern="1200" dirty="0"/>
        </a:p>
      </dsp:txBody>
      <dsp:txXfrm>
        <a:off x="2993050" y="2012"/>
        <a:ext cx="2654859" cy="969365"/>
      </dsp:txXfrm>
    </dsp:sp>
    <dsp:sp modelId="{FCD91699-10CE-4653-918F-A6B194B4E769}">
      <dsp:nvSpPr>
        <dsp:cNvPr id="0" name=""/>
        <dsp:cNvSpPr/>
      </dsp:nvSpPr>
      <dsp:spPr>
        <a:xfrm>
          <a:off x="3258536" y="971378"/>
          <a:ext cx="265485" cy="727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024"/>
              </a:lnTo>
              <a:lnTo>
                <a:pt x="265485" y="7270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3524022" y="1213719"/>
          <a:ext cx="1906377" cy="969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Démographie : </a:t>
          </a:r>
          <a:br>
            <a:rPr lang="fr-FR" sz="2000" kern="1200" dirty="0" smtClean="0"/>
          </a:br>
          <a:r>
            <a:rPr lang="fr-FR" sz="1050" kern="1200" dirty="0" smtClean="0"/>
            <a:t>1 milliard d’habitants </a:t>
          </a:r>
          <a:br>
            <a:rPr lang="fr-FR" sz="1050" kern="1200" dirty="0" smtClean="0"/>
          </a:br>
          <a:r>
            <a:rPr lang="fr-FR" sz="1050" kern="1200" dirty="0" smtClean="0"/>
            <a:t>Important Développement urbain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   </a:t>
          </a:r>
          <a:endParaRPr lang="fr-FR" sz="1050" kern="1200" dirty="0"/>
        </a:p>
      </dsp:txBody>
      <dsp:txXfrm>
        <a:off x="3524022" y="1213719"/>
        <a:ext cx="1906377" cy="969365"/>
      </dsp:txXfrm>
    </dsp:sp>
    <dsp:sp modelId="{117F0CCC-E5D4-4234-81F9-A785FC4EF9AF}">
      <dsp:nvSpPr>
        <dsp:cNvPr id="0" name=""/>
        <dsp:cNvSpPr/>
      </dsp:nvSpPr>
      <dsp:spPr>
        <a:xfrm>
          <a:off x="3258536" y="971378"/>
          <a:ext cx="265485" cy="193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8731"/>
              </a:lnTo>
              <a:lnTo>
                <a:pt x="265485" y="1938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3524022" y="2425426"/>
          <a:ext cx="2084073" cy="969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Repères </a:t>
          </a:r>
          <a:r>
            <a:rPr lang="fr-FR" sz="1800" kern="1200" dirty="0" smtClean="0"/>
            <a:t>occidentaux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Diaspora importante – Beaucoup d’étudiants en occident – TV satellitaire </a:t>
          </a:r>
          <a:endParaRPr lang="fr-FR" sz="1800" kern="1200" dirty="0"/>
        </a:p>
      </dsp:txBody>
      <dsp:txXfrm>
        <a:off x="3524022" y="2425426"/>
        <a:ext cx="2084073" cy="969365"/>
      </dsp:txXfrm>
    </dsp:sp>
    <dsp:sp modelId="{CDD1FE10-A583-406B-97B1-25B3419DC6C1}">
      <dsp:nvSpPr>
        <dsp:cNvPr id="0" name=""/>
        <dsp:cNvSpPr/>
      </dsp:nvSpPr>
      <dsp:spPr>
        <a:xfrm>
          <a:off x="3258536" y="971378"/>
          <a:ext cx="265485" cy="3150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437"/>
              </a:lnTo>
              <a:lnTo>
                <a:pt x="265485" y="3150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3524022" y="3637133"/>
          <a:ext cx="2075667" cy="969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Émergence d’une Classe </a:t>
          </a:r>
          <a:r>
            <a:rPr lang="fr-FR" sz="1800" kern="1200" dirty="0" smtClean="0"/>
            <a:t>moyenne</a:t>
          </a:r>
          <a:r>
            <a:rPr lang="fr-FR" sz="1500" kern="1200" dirty="0" smtClean="0"/>
            <a:t/>
          </a:r>
          <a:br>
            <a:rPr lang="fr-FR" sz="1500" kern="1200" dirty="0" smtClean="0"/>
          </a:br>
          <a:r>
            <a:rPr lang="fr-FR" sz="1000" kern="1200" dirty="0" smtClean="0"/>
            <a:t>100 millions de gens – aspiration à consommation occidentale  &amp; réussite à l’occidentale</a:t>
          </a:r>
          <a:endParaRPr lang="fr-FR" sz="1000" kern="1200" dirty="0"/>
        </a:p>
      </dsp:txBody>
      <dsp:txXfrm>
        <a:off x="3524022" y="3637133"/>
        <a:ext cx="2075667" cy="9693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1938830" y="791"/>
          <a:ext cx="2490194" cy="909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100" kern="1200" dirty="0" smtClean="0"/>
            <a:t>Marché</a:t>
          </a:r>
          <a:endParaRPr lang="fr-FR" sz="5100" kern="1200" dirty="0"/>
        </a:p>
      </dsp:txBody>
      <dsp:txXfrm>
        <a:off x="1938830" y="791"/>
        <a:ext cx="2490194" cy="909241"/>
      </dsp:txXfrm>
    </dsp:sp>
    <dsp:sp modelId="{FCD91699-10CE-4653-918F-A6B194B4E769}">
      <dsp:nvSpPr>
        <dsp:cNvPr id="0" name=""/>
        <dsp:cNvSpPr/>
      </dsp:nvSpPr>
      <dsp:spPr>
        <a:xfrm>
          <a:off x="2187850" y="910032"/>
          <a:ext cx="249019" cy="68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931"/>
              </a:lnTo>
              <a:lnTo>
                <a:pt x="249019" y="681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2436869" y="1137343"/>
          <a:ext cx="1788136" cy="90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Démographie </a:t>
          </a:r>
          <a:endParaRPr lang="fr-FR" sz="1900" kern="1200" dirty="0"/>
        </a:p>
      </dsp:txBody>
      <dsp:txXfrm>
        <a:off x="2436869" y="1137343"/>
        <a:ext cx="1788136" cy="909241"/>
      </dsp:txXfrm>
    </dsp:sp>
    <dsp:sp modelId="{117F0CCC-E5D4-4234-81F9-A785FC4EF9AF}">
      <dsp:nvSpPr>
        <dsp:cNvPr id="0" name=""/>
        <dsp:cNvSpPr/>
      </dsp:nvSpPr>
      <dsp:spPr>
        <a:xfrm>
          <a:off x="2187850" y="910032"/>
          <a:ext cx="249019" cy="1818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483"/>
              </a:lnTo>
              <a:lnTo>
                <a:pt x="249019" y="18184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2436869" y="2273895"/>
          <a:ext cx="1954811" cy="90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Repères occidentaux </a:t>
          </a:r>
          <a:endParaRPr lang="fr-FR" sz="1900" kern="1200" dirty="0"/>
        </a:p>
      </dsp:txBody>
      <dsp:txXfrm>
        <a:off x="2436869" y="2273895"/>
        <a:ext cx="1954811" cy="909241"/>
      </dsp:txXfrm>
    </dsp:sp>
    <dsp:sp modelId="{CDD1FE10-A583-406B-97B1-25B3419DC6C1}">
      <dsp:nvSpPr>
        <dsp:cNvPr id="0" name=""/>
        <dsp:cNvSpPr/>
      </dsp:nvSpPr>
      <dsp:spPr>
        <a:xfrm>
          <a:off x="2187850" y="910032"/>
          <a:ext cx="249019" cy="2955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5035"/>
              </a:lnTo>
              <a:lnTo>
                <a:pt x="249019" y="29550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2436869" y="3410447"/>
          <a:ext cx="1946926" cy="90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Émergence d’une Classe moyenne</a:t>
          </a:r>
          <a:endParaRPr lang="fr-FR" sz="1900" kern="1200" dirty="0"/>
        </a:p>
      </dsp:txBody>
      <dsp:txXfrm>
        <a:off x="2436869" y="3410447"/>
        <a:ext cx="1946926" cy="909241"/>
      </dsp:txXfrm>
    </dsp:sp>
    <dsp:sp modelId="{B6865AD4-B693-4CF7-AAC8-784C95112020}">
      <dsp:nvSpPr>
        <dsp:cNvPr id="0" name=""/>
        <dsp:cNvSpPr/>
      </dsp:nvSpPr>
      <dsp:spPr>
        <a:xfrm>
          <a:off x="4883646" y="791"/>
          <a:ext cx="1818483" cy="9092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100" kern="1200" dirty="0" smtClean="0"/>
            <a:t>Légal</a:t>
          </a:r>
          <a:endParaRPr lang="fr-FR" sz="5100" kern="1200" dirty="0"/>
        </a:p>
      </dsp:txBody>
      <dsp:txXfrm>
        <a:off x="4883646" y="791"/>
        <a:ext cx="1818483" cy="909241"/>
      </dsp:txXfrm>
    </dsp:sp>
    <dsp:sp modelId="{1F448268-2681-40B6-BC17-8F798EF333C0}">
      <dsp:nvSpPr>
        <dsp:cNvPr id="0" name=""/>
        <dsp:cNvSpPr/>
      </dsp:nvSpPr>
      <dsp:spPr>
        <a:xfrm>
          <a:off x="5065494" y="910032"/>
          <a:ext cx="181848" cy="68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931"/>
              </a:lnTo>
              <a:lnTo>
                <a:pt x="181848" y="681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D2959-2AF6-465B-84CF-CFCBBC6FAD51}">
      <dsp:nvSpPr>
        <dsp:cNvPr id="0" name=""/>
        <dsp:cNvSpPr/>
      </dsp:nvSpPr>
      <dsp:spPr>
        <a:xfrm>
          <a:off x="5247342" y="1137343"/>
          <a:ext cx="1454786" cy="90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Droit unifié OHADA</a:t>
          </a:r>
          <a:endParaRPr lang="fr-FR" sz="1900" kern="1200" dirty="0"/>
        </a:p>
      </dsp:txBody>
      <dsp:txXfrm>
        <a:off x="5247342" y="1137343"/>
        <a:ext cx="1454786" cy="909241"/>
      </dsp:txXfrm>
    </dsp:sp>
    <dsp:sp modelId="{155A9217-CA65-4FCC-9557-F9F9D98763B2}">
      <dsp:nvSpPr>
        <dsp:cNvPr id="0" name=""/>
        <dsp:cNvSpPr/>
      </dsp:nvSpPr>
      <dsp:spPr>
        <a:xfrm>
          <a:off x="5065494" y="910032"/>
          <a:ext cx="181848" cy="1818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483"/>
              </a:lnTo>
              <a:lnTo>
                <a:pt x="181848" y="18184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420D41-D944-45E7-BE2B-6FB2E20B93E6}">
      <dsp:nvSpPr>
        <dsp:cNvPr id="0" name=""/>
        <dsp:cNvSpPr/>
      </dsp:nvSpPr>
      <dsp:spPr>
        <a:xfrm>
          <a:off x="5247342" y="2273895"/>
          <a:ext cx="1454786" cy="90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Droit de propriété intellectuelle</a:t>
          </a:r>
          <a:endParaRPr lang="fr-FR" sz="1900" kern="1200" dirty="0"/>
        </a:p>
      </dsp:txBody>
      <dsp:txXfrm>
        <a:off x="5247342" y="2273895"/>
        <a:ext cx="1454786" cy="909241"/>
      </dsp:txXfrm>
    </dsp:sp>
    <dsp:sp modelId="{CDD40385-367F-4320-BDCD-ED4D927B4061}">
      <dsp:nvSpPr>
        <dsp:cNvPr id="0" name=""/>
        <dsp:cNvSpPr/>
      </dsp:nvSpPr>
      <dsp:spPr>
        <a:xfrm>
          <a:off x="5065494" y="910032"/>
          <a:ext cx="181848" cy="2955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5035"/>
              </a:lnTo>
              <a:lnTo>
                <a:pt x="181848" y="29550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95E65-E076-48FD-984B-58C676E2C6AC}">
      <dsp:nvSpPr>
        <dsp:cNvPr id="0" name=""/>
        <dsp:cNvSpPr/>
      </dsp:nvSpPr>
      <dsp:spPr>
        <a:xfrm>
          <a:off x="5247342" y="3410447"/>
          <a:ext cx="1454786" cy="909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Voies de recours </a:t>
          </a:r>
          <a:endParaRPr lang="fr-FR" sz="1900" kern="1200" dirty="0"/>
        </a:p>
      </dsp:txBody>
      <dsp:txXfrm>
        <a:off x="5247342" y="3410447"/>
        <a:ext cx="1454786" cy="9092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0" y="439"/>
          <a:ext cx="2698192" cy="985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Marché</a:t>
          </a:r>
          <a:endParaRPr lang="fr-FR" sz="2300" kern="1200" dirty="0"/>
        </a:p>
      </dsp:txBody>
      <dsp:txXfrm>
        <a:off x="0" y="439"/>
        <a:ext cx="2698192" cy="985187"/>
      </dsp:txXfrm>
    </dsp:sp>
    <dsp:sp modelId="{FCD91699-10CE-4653-918F-A6B194B4E769}">
      <dsp:nvSpPr>
        <dsp:cNvPr id="0" name=""/>
        <dsp:cNvSpPr/>
      </dsp:nvSpPr>
      <dsp:spPr>
        <a:xfrm>
          <a:off x="269819" y="985627"/>
          <a:ext cx="167859" cy="73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890"/>
              </a:lnTo>
              <a:lnTo>
                <a:pt x="167859" y="73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437678" y="1231923"/>
          <a:ext cx="1937493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Démographie </a:t>
          </a:r>
          <a:endParaRPr lang="fr-FR" sz="2000" kern="1200" dirty="0"/>
        </a:p>
      </dsp:txBody>
      <dsp:txXfrm>
        <a:off x="437678" y="1231923"/>
        <a:ext cx="1937493" cy="985187"/>
      </dsp:txXfrm>
    </dsp:sp>
    <dsp:sp modelId="{117F0CCC-E5D4-4234-81F9-A785FC4EF9AF}">
      <dsp:nvSpPr>
        <dsp:cNvPr id="0" name=""/>
        <dsp:cNvSpPr/>
      </dsp:nvSpPr>
      <dsp:spPr>
        <a:xfrm>
          <a:off x="269819" y="985627"/>
          <a:ext cx="167859" cy="197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0375"/>
              </a:lnTo>
              <a:lnTo>
                <a:pt x="167859" y="1970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437678" y="2463408"/>
          <a:ext cx="211809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Repères occidentaux </a:t>
          </a:r>
          <a:endParaRPr lang="fr-FR" sz="2000" kern="1200" dirty="0"/>
        </a:p>
      </dsp:txBody>
      <dsp:txXfrm>
        <a:off x="437678" y="2463408"/>
        <a:ext cx="2118090" cy="985187"/>
      </dsp:txXfrm>
    </dsp:sp>
    <dsp:sp modelId="{CDD1FE10-A583-406B-97B1-25B3419DC6C1}">
      <dsp:nvSpPr>
        <dsp:cNvPr id="0" name=""/>
        <dsp:cNvSpPr/>
      </dsp:nvSpPr>
      <dsp:spPr>
        <a:xfrm>
          <a:off x="269819" y="985627"/>
          <a:ext cx="167859" cy="320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859"/>
              </a:lnTo>
              <a:lnTo>
                <a:pt x="167859" y="3201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437678" y="3694892"/>
          <a:ext cx="2109546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Émergence d’une Classe moyenne</a:t>
          </a:r>
          <a:endParaRPr lang="fr-FR" sz="2000" kern="1200" dirty="0"/>
        </a:p>
      </dsp:txBody>
      <dsp:txXfrm>
        <a:off x="437678" y="3694892"/>
        <a:ext cx="2109546" cy="985187"/>
      </dsp:txXfrm>
    </dsp:sp>
    <dsp:sp modelId="{B6865AD4-B693-4CF7-AAC8-784C95112020}">
      <dsp:nvSpPr>
        <dsp:cNvPr id="0" name=""/>
        <dsp:cNvSpPr/>
      </dsp:nvSpPr>
      <dsp:spPr>
        <a:xfrm>
          <a:off x="2830699" y="439"/>
          <a:ext cx="1970375" cy="985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Légal</a:t>
          </a:r>
          <a:endParaRPr lang="fr-FR" sz="2300" kern="1200" dirty="0"/>
        </a:p>
      </dsp:txBody>
      <dsp:txXfrm>
        <a:off x="2830699" y="439"/>
        <a:ext cx="1970375" cy="985187"/>
      </dsp:txXfrm>
    </dsp:sp>
    <dsp:sp modelId="{1F448268-2681-40B6-BC17-8F798EF333C0}">
      <dsp:nvSpPr>
        <dsp:cNvPr id="0" name=""/>
        <dsp:cNvSpPr/>
      </dsp:nvSpPr>
      <dsp:spPr>
        <a:xfrm>
          <a:off x="3027736" y="985627"/>
          <a:ext cx="197076" cy="73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890"/>
              </a:lnTo>
              <a:lnTo>
                <a:pt x="197076" y="73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D2959-2AF6-465B-84CF-CFCBBC6FAD51}">
      <dsp:nvSpPr>
        <dsp:cNvPr id="0" name=""/>
        <dsp:cNvSpPr/>
      </dsp:nvSpPr>
      <dsp:spPr>
        <a:xfrm>
          <a:off x="3224813" y="1231923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Droit unifié OHADA</a:t>
          </a:r>
          <a:endParaRPr lang="fr-FR" sz="2000" kern="1200" dirty="0"/>
        </a:p>
      </dsp:txBody>
      <dsp:txXfrm>
        <a:off x="3224813" y="1231923"/>
        <a:ext cx="1576300" cy="985187"/>
      </dsp:txXfrm>
    </dsp:sp>
    <dsp:sp modelId="{155A9217-CA65-4FCC-9557-F9F9D98763B2}">
      <dsp:nvSpPr>
        <dsp:cNvPr id="0" name=""/>
        <dsp:cNvSpPr/>
      </dsp:nvSpPr>
      <dsp:spPr>
        <a:xfrm>
          <a:off x="3027736" y="985627"/>
          <a:ext cx="197076" cy="197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0375"/>
              </a:lnTo>
              <a:lnTo>
                <a:pt x="197076" y="1970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420D41-D944-45E7-BE2B-6FB2E20B93E6}">
      <dsp:nvSpPr>
        <dsp:cNvPr id="0" name=""/>
        <dsp:cNvSpPr/>
      </dsp:nvSpPr>
      <dsp:spPr>
        <a:xfrm>
          <a:off x="3224813" y="2463408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Droit de propriété intellectuelle</a:t>
          </a:r>
          <a:endParaRPr lang="fr-FR" sz="2000" kern="1200" dirty="0"/>
        </a:p>
      </dsp:txBody>
      <dsp:txXfrm>
        <a:off x="3224813" y="2463408"/>
        <a:ext cx="1576300" cy="985187"/>
      </dsp:txXfrm>
    </dsp:sp>
    <dsp:sp modelId="{CDD40385-367F-4320-BDCD-ED4D927B4061}">
      <dsp:nvSpPr>
        <dsp:cNvPr id="0" name=""/>
        <dsp:cNvSpPr/>
      </dsp:nvSpPr>
      <dsp:spPr>
        <a:xfrm>
          <a:off x="3027736" y="985627"/>
          <a:ext cx="197076" cy="320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859"/>
              </a:lnTo>
              <a:lnTo>
                <a:pt x="197076" y="3201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95E65-E076-48FD-984B-58C676E2C6AC}">
      <dsp:nvSpPr>
        <dsp:cNvPr id="0" name=""/>
        <dsp:cNvSpPr/>
      </dsp:nvSpPr>
      <dsp:spPr>
        <a:xfrm>
          <a:off x="3224813" y="3694892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Voies de recours </a:t>
          </a:r>
          <a:endParaRPr lang="fr-FR" sz="2000" kern="1200" dirty="0"/>
        </a:p>
      </dsp:txBody>
      <dsp:txXfrm>
        <a:off x="3224813" y="3694892"/>
        <a:ext cx="1576300" cy="985187"/>
      </dsp:txXfrm>
    </dsp:sp>
    <dsp:sp modelId="{655A4C4C-2D2D-4CDC-A082-6085A03CB7A2}">
      <dsp:nvSpPr>
        <dsp:cNvPr id="0" name=""/>
        <dsp:cNvSpPr/>
      </dsp:nvSpPr>
      <dsp:spPr>
        <a:xfrm>
          <a:off x="5293667" y="439"/>
          <a:ext cx="1970375" cy="985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Environnement</a:t>
          </a:r>
          <a:endParaRPr lang="fr-FR" sz="2300" kern="1200" dirty="0"/>
        </a:p>
      </dsp:txBody>
      <dsp:txXfrm>
        <a:off x="5293667" y="439"/>
        <a:ext cx="1970375" cy="985187"/>
      </dsp:txXfrm>
    </dsp:sp>
    <dsp:sp modelId="{A9D739B2-85CF-45C2-8E22-2EE29B8D1F88}">
      <dsp:nvSpPr>
        <dsp:cNvPr id="0" name=""/>
        <dsp:cNvSpPr/>
      </dsp:nvSpPr>
      <dsp:spPr>
        <a:xfrm>
          <a:off x="5490705" y="985627"/>
          <a:ext cx="197076" cy="73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890"/>
              </a:lnTo>
              <a:lnTo>
                <a:pt x="197076" y="738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C3FD1-6D31-4A66-9C8C-4B5E5BE007D6}">
      <dsp:nvSpPr>
        <dsp:cNvPr id="0" name=""/>
        <dsp:cNvSpPr/>
      </dsp:nvSpPr>
      <dsp:spPr>
        <a:xfrm>
          <a:off x="5687782" y="1231923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Attractivité</a:t>
          </a:r>
          <a:br>
            <a:rPr lang="fr-FR" sz="2000" kern="1200" dirty="0" smtClean="0"/>
          </a:br>
          <a:r>
            <a:rPr lang="fr-FR" sz="2000" kern="1200" dirty="0" smtClean="0"/>
            <a:t> </a:t>
          </a:r>
          <a:r>
            <a:rPr lang="fr-FR" sz="1200" kern="1200" dirty="0" smtClean="0"/>
            <a:t>(la franchise a la cote) </a:t>
          </a:r>
          <a:endParaRPr lang="fr-FR" sz="1200" kern="1200" dirty="0"/>
        </a:p>
      </dsp:txBody>
      <dsp:txXfrm>
        <a:off x="5687782" y="1231923"/>
        <a:ext cx="1576300" cy="985187"/>
      </dsp:txXfrm>
    </dsp:sp>
    <dsp:sp modelId="{1362601C-C97E-4A48-9049-850656C77E0A}">
      <dsp:nvSpPr>
        <dsp:cNvPr id="0" name=""/>
        <dsp:cNvSpPr/>
      </dsp:nvSpPr>
      <dsp:spPr>
        <a:xfrm>
          <a:off x="5490705" y="985627"/>
          <a:ext cx="197076" cy="197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0375"/>
              </a:lnTo>
              <a:lnTo>
                <a:pt x="197076" y="1970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4F330-539C-4E11-BA6F-2C90F573EBC9}">
      <dsp:nvSpPr>
        <dsp:cNvPr id="0" name=""/>
        <dsp:cNvSpPr/>
      </dsp:nvSpPr>
      <dsp:spPr>
        <a:xfrm>
          <a:off x="5687782" y="2463408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Opportunités privées </a:t>
          </a:r>
          <a:r>
            <a:rPr lang="fr-FR" sz="1800" kern="1200" dirty="0" smtClean="0"/>
            <a:t/>
          </a:r>
          <a:br>
            <a:rPr lang="fr-FR" sz="1800" kern="1200" dirty="0" smtClean="0"/>
          </a:br>
          <a:r>
            <a:rPr lang="fr-FR" sz="1100" kern="1200" dirty="0" smtClean="0"/>
            <a:t>(Foncier accessible par dation, nouveaux riches en quête d’opportunités)</a:t>
          </a:r>
          <a:endParaRPr lang="fr-FR" sz="1100" kern="1200" dirty="0"/>
        </a:p>
      </dsp:txBody>
      <dsp:txXfrm>
        <a:off x="5687782" y="2463408"/>
        <a:ext cx="1576300" cy="985187"/>
      </dsp:txXfrm>
    </dsp:sp>
    <dsp:sp modelId="{DBCC8E24-61E9-4AED-88BE-D8E3C4FA395A}">
      <dsp:nvSpPr>
        <dsp:cNvPr id="0" name=""/>
        <dsp:cNvSpPr/>
      </dsp:nvSpPr>
      <dsp:spPr>
        <a:xfrm>
          <a:off x="5490705" y="985627"/>
          <a:ext cx="197076" cy="320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859"/>
              </a:lnTo>
              <a:lnTo>
                <a:pt x="197076" y="3201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2DD07-76E0-4016-BD2C-18B53912F0E0}">
      <dsp:nvSpPr>
        <dsp:cNvPr id="0" name=""/>
        <dsp:cNvSpPr/>
      </dsp:nvSpPr>
      <dsp:spPr>
        <a:xfrm>
          <a:off x="5687782" y="3694892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Oreille et intérêt public</a:t>
          </a:r>
          <a:endParaRPr lang="fr-FR" sz="1800" kern="1200" dirty="0"/>
        </a:p>
      </dsp:txBody>
      <dsp:txXfrm>
        <a:off x="5687782" y="3694892"/>
        <a:ext cx="1576300" cy="9851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3250821" y="2012"/>
          <a:ext cx="2078532" cy="9693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Humains</a:t>
          </a:r>
          <a:endParaRPr lang="fr-FR" sz="4100" kern="1200" dirty="0"/>
        </a:p>
      </dsp:txBody>
      <dsp:txXfrm>
        <a:off x="3250821" y="2012"/>
        <a:ext cx="2078532" cy="969365"/>
      </dsp:txXfrm>
    </dsp:sp>
    <dsp:sp modelId="{FCD91699-10CE-4653-918F-A6B194B4E769}">
      <dsp:nvSpPr>
        <dsp:cNvPr id="0" name=""/>
        <dsp:cNvSpPr/>
      </dsp:nvSpPr>
      <dsp:spPr>
        <a:xfrm>
          <a:off x="3458675" y="971378"/>
          <a:ext cx="207853" cy="727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024"/>
              </a:lnTo>
              <a:lnTo>
                <a:pt x="207853" y="72702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3666528" y="1213719"/>
          <a:ext cx="1647021" cy="969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Savoir-faire</a:t>
          </a:r>
          <a:endParaRPr lang="fr-FR" sz="2200" kern="1200" dirty="0"/>
        </a:p>
      </dsp:txBody>
      <dsp:txXfrm>
        <a:off x="3666528" y="1213719"/>
        <a:ext cx="1647021" cy="969365"/>
      </dsp:txXfrm>
    </dsp:sp>
    <dsp:sp modelId="{117F0CCC-E5D4-4234-81F9-A785FC4EF9AF}">
      <dsp:nvSpPr>
        <dsp:cNvPr id="0" name=""/>
        <dsp:cNvSpPr/>
      </dsp:nvSpPr>
      <dsp:spPr>
        <a:xfrm>
          <a:off x="3458675" y="971378"/>
          <a:ext cx="207853" cy="193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8731"/>
              </a:lnTo>
              <a:lnTo>
                <a:pt x="207853" y="193873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3666528" y="2425426"/>
          <a:ext cx="1594614" cy="969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Productivité </a:t>
          </a:r>
          <a:endParaRPr lang="fr-FR" sz="2200" kern="1200" dirty="0"/>
        </a:p>
      </dsp:txBody>
      <dsp:txXfrm>
        <a:off x="3666528" y="2425426"/>
        <a:ext cx="1594614" cy="969365"/>
      </dsp:txXfrm>
    </dsp:sp>
    <dsp:sp modelId="{CDD1FE10-A583-406B-97B1-25B3419DC6C1}">
      <dsp:nvSpPr>
        <dsp:cNvPr id="0" name=""/>
        <dsp:cNvSpPr/>
      </dsp:nvSpPr>
      <dsp:spPr>
        <a:xfrm>
          <a:off x="3458675" y="971378"/>
          <a:ext cx="207853" cy="3150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437"/>
              </a:lnTo>
              <a:lnTo>
                <a:pt x="207853" y="315043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3666528" y="3637133"/>
          <a:ext cx="1723609" cy="969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Risque ou opportunité ?</a:t>
          </a:r>
          <a:endParaRPr lang="fr-FR" sz="2200" kern="1200" dirty="0"/>
        </a:p>
      </dsp:txBody>
      <dsp:txXfrm>
        <a:off x="3666528" y="3637133"/>
        <a:ext cx="1723609" cy="96936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2032766" y="439"/>
          <a:ext cx="2112458" cy="9851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Humain</a:t>
          </a:r>
          <a:endParaRPr lang="fr-FR" sz="2700" kern="1200" dirty="0"/>
        </a:p>
      </dsp:txBody>
      <dsp:txXfrm>
        <a:off x="2032766" y="439"/>
        <a:ext cx="2112458" cy="985187"/>
      </dsp:txXfrm>
    </dsp:sp>
    <dsp:sp modelId="{FCD91699-10CE-4653-918F-A6B194B4E769}">
      <dsp:nvSpPr>
        <dsp:cNvPr id="0" name=""/>
        <dsp:cNvSpPr/>
      </dsp:nvSpPr>
      <dsp:spPr>
        <a:xfrm>
          <a:off x="2244011" y="985627"/>
          <a:ext cx="211245" cy="73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890"/>
              </a:lnTo>
              <a:lnTo>
                <a:pt x="211245" y="73889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2455257" y="1231923"/>
          <a:ext cx="1673904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Savoir-faire</a:t>
          </a:r>
          <a:endParaRPr lang="fr-FR" sz="2000" kern="1200" dirty="0"/>
        </a:p>
      </dsp:txBody>
      <dsp:txXfrm>
        <a:off x="2455257" y="1231923"/>
        <a:ext cx="1673904" cy="985187"/>
      </dsp:txXfrm>
    </dsp:sp>
    <dsp:sp modelId="{117F0CCC-E5D4-4234-81F9-A785FC4EF9AF}">
      <dsp:nvSpPr>
        <dsp:cNvPr id="0" name=""/>
        <dsp:cNvSpPr/>
      </dsp:nvSpPr>
      <dsp:spPr>
        <a:xfrm>
          <a:off x="2244011" y="985627"/>
          <a:ext cx="211245" cy="197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0375"/>
              </a:lnTo>
              <a:lnTo>
                <a:pt x="211245" y="19703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2455257" y="2463408"/>
          <a:ext cx="1620641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Productivité</a:t>
          </a:r>
          <a:endParaRPr lang="fr-FR" sz="2000" kern="1200" dirty="0"/>
        </a:p>
      </dsp:txBody>
      <dsp:txXfrm>
        <a:off x="2455257" y="2463408"/>
        <a:ext cx="1620641" cy="985187"/>
      </dsp:txXfrm>
    </dsp:sp>
    <dsp:sp modelId="{CDD1FE10-A583-406B-97B1-25B3419DC6C1}">
      <dsp:nvSpPr>
        <dsp:cNvPr id="0" name=""/>
        <dsp:cNvSpPr/>
      </dsp:nvSpPr>
      <dsp:spPr>
        <a:xfrm>
          <a:off x="2244011" y="985627"/>
          <a:ext cx="211245" cy="320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859"/>
              </a:lnTo>
              <a:lnTo>
                <a:pt x="211245" y="320185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2455257" y="3694892"/>
          <a:ext cx="1751742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Risque ou opportunité ?</a:t>
          </a:r>
          <a:endParaRPr lang="fr-FR" sz="2000" kern="1200" dirty="0"/>
        </a:p>
      </dsp:txBody>
      <dsp:txXfrm>
        <a:off x="2455257" y="3694892"/>
        <a:ext cx="1751742" cy="985187"/>
      </dsp:txXfrm>
    </dsp:sp>
    <dsp:sp modelId="{056F6690-4DB2-4E9D-BA71-4E914B3A7BA9}">
      <dsp:nvSpPr>
        <dsp:cNvPr id="0" name=""/>
        <dsp:cNvSpPr/>
      </dsp:nvSpPr>
      <dsp:spPr>
        <a:xfrm>
          <a:off x="4637818" y="439"/>
          <a:ext cx="1970375" cy="9851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Administratif</a:t>
          </a:r>
          <a:endParaRPr lang="fr-FR" sz="2700" kern="1200" dirty="0"/>
        </a:p>
      </dsp:txBody>
      <dsp:txXfrm>
        <a:off x="4637818" y="439"/>
        <a:ext cx="1970375" cy="985187"/>
      </dsp:txXfrm>
    </dsp:sp>
    <dsp:sp modelId="{314A61E0-D683-46CD-9AB0-41811F6FAB56}">
      <dsp:nvSpPr>
        <dsp:cNvPr id="0" name=""/>
        <dsp:cNvSpPr/>
      </dsp:nvSpPr>
      <dsp:spPr>
        <a:xfrm>
          <a:off x="4834856" y="985627"/>
          <a:ext cx="197037" cy="738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890"/>
              </a:lnTo>
              <a:lnTo>
                <a:pt x="197037" y="73889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8883C-B635-4127-8C0C-EE74B9943CB6}">
      <dsp:nvSpPr>
        <dsp:cNvPr id="0" name=""/>
        <dsp:cNvSpPr/>
      </dsp:nvSpPr>
      <dsp:spPr>
        <a:xfrm>
          <a:off x="5031893" y="1231923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Importance du fait du prince</a:t>
          </a:r>
          <a:endParaRPr lang="fr-FR" sz="2000" kern="1200" dirty="0"/>
        </a:p>
      </dsp:txBody>
      <dsp:txXfrm>
        <a:off x="5031893" y="1231923"/>
        <a:ext cx="1576300" cy="985187"/>
      </dsp:txXfrm>
    </dsp:sp>
    <dsp:sp modelId="{098618DA-D9B6-4A78-90F0-954FA8860FC3}">
      <dsp:nvSpPr>
        <dsp:cNvPr id="0" name=""/>
        <dsp:cNvSpPr/>
      </dsp:nvSpPr>
      <dsp:spPr>
        <a:xfrm>
          <a:off x="4834856" y="985627"/>
          <a:ext cx="197037" cy="1970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0375"/>
              </a:lnTo>
              <a:lnTo>
                <a:pt x="197037" y="19703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58F1C-5A0B-446C-B7BC-AA36C794DB30}">
      <dsp:nvSpPr>
        <dsp:cNvPr id="0" name=""/>
        <dsp:cNvSpPr/>
      </dsp:nvSpPr>
      <dsp:spPr>
        <a:xfrm>
          <a:off x="5031893" y="2463408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Entraves </a:t>
          </a:r>
          <a:r>
            <a:rPr lang="fr-FR" sz="1700" kern="1200" dirty="0" smtClean="0"/>
            <a:t>légales</a:t>
          </a:r>
          <a:br>
            <a:rPr lang="fr-FR" sz="1700" kern="1200" dirty="0" smtClean="0"/>
          </a:br>
          <a:r>
            <a:rPr lang="fr-FR" sz="800" kern="1200" dirty="0" smtClean="0"/>
            <a:t>(Exemple Algérie : Contrôle de changes, réglementation changeantes, régulation import-export et obligation de majorité à nationaux pour création) </a:t>
          </a:r>
          <a:endParaRPr lang="fr-FR" sz="800" kern="1200" dirty="0"/>
        </a:p>
      </dsp:txBody>
      <dsp:txXfrm>
        <a:off x="5031893" y="2463408"/>
        <a:ext cx="1576300" cy="985187"/>
      </dsp:txXfrm>
    </dsp:sp>
    <dsp:sp modelId="{B396C366-1421-4B4A-85C2-1C23F01045D5}">
      <dsp:nvSpPr>
        <dsp:cNvPr id="0" name=""/>
        <dsp:cNvSpPr/>
      </dsp:nvSpPr>
      <dsp:spPr>
        <a:xfrm>
          <a:off x="4834856" y="985627"/>
          <a:ext cx="197037" cy="320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859"/>
              </a:lnTo>
              <a:lnTo>
                <a:pt x="197037" y="320185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F8D50-1392-414C-9F6F-E0C86D4F0E71}">
      <dsp:nvSpPr>
        <dsp:cNvPr id="0" name=""/>
        <dsp:cNvSpPr/>
      </dsp:nvSpPr>
      <dsp:spPr>
        <a:xfrm>
          <a:off x="5031893" y="3694892"/>
          <a:ext cx="1576300" cy="98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Statistiques </a:t>
          </a:r>
          <a:r>
            <a:rPr lang="fr-FR" sz="2000" kern="1200" dirty="0" smtClean="0"/>
            <a:t>et droit en construction </a:t>
          </a:r>
          <a:endParaRPr lang="fr-FR" sz="2000" kern="1200" dirty="0"/>
        </a:p>
      </dsp:txBody>
      <dsp:txXfrm>
        <a:off x="5031893" y="3694892"/>
        <a:ext cx="1576300" cy="98518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0" y="149"/>
          <a:ext cx="2015204" cy="9398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Humain</a:t>
          </a:r>
          <a:endParaRPr lang="fr-FR" sz="2100" kern="1200" dirty="0"/>
        </a:p>
      </dsp:txBody>
      <dsp:txXfrm>
        <a:off x="0" y="149"/>
        <a:ext cx="2015204" cy="939830"/>
      </dsp:txXfrm>
    </dsp:sp>
    <dsp:sp modelId="{FCD91699-10CE-4653-918F-A6B194B4E769}">
      <dsp:nvSpPr>
        <dsp:cNvPr id="0" name=""/>
        <dsp:cNvSpPr/>
      </dsp:nvSpPr>
      <dsp:spPr>
        <a:xfrm>
          <a:off x="201520" y="939980"/>
          <a:ext cx="201546" cy="704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873"/>
              </a:lnTo>
              <a:lnTo>
                <a:pt x="201546" y="70487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403067" y="1174938"/>
          <a:ext cx="1596840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Savoir-faire</a:t>
          </a:r>
          <a:endParaRPr lang="fr-FR" sz="1900" kern="1200" dirty="0"/>
        </a:p>
      </dsp:txBody>
      <dsp:txXfrm>
        <a:off x="403067" y="1174938"/>
        <a:ext cx="1596840" cy="939830"/>
      </dsp:txXfrm>
    </dsp:sp>
    <dsp:sp modelId="{117F0CCC-E5D4-4234-81F9-A785FC4EF9AF}">
      <dsp:nvSpPr>
        <dsp:cNvPr id="0" name=""/>
        <dsp:cNvSpPr/>
      </dsp:nvSpPr>
      <dsp:spPr>
        <a:xfrm>
          <a:off x="201520" y="939980"/>
          <a:ext cx="201546" cy="18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661"/>
              </a:lnTo>
              <a:lnTo>
                <a:pt x="201546" y="18796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403067" y="2349726"/>
          <a:ext cx="15460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Productivité</a:t>
          </a:r>
          <a:endParaRPr lang="fr-FR" sz="1900" kern="1200" dirty="0"/>
        </a:p>
      </dsp:txBody>
      <dsp:txXfrm>
        <a:off x="403067" y="2349726"/>
        <a:ext cx="1546029" cy="939830"/>
      </dsp:txXfrm>
    </dsp:sp>
    <dsp:sp modelId="{CDD1FE10-A583-406B-97B1-25B3419DC6C1}">
      <dsp:nvSpPr>
        <dsp:cNvPr id="0" name=""/>
        <dsp:cNvSpPr/>
      </dsp:nvSpPr>
      <dsp:spPr>
        <a:xfrm>
          <a:off x="201520" y="939980"/>
          <a:ext cx="201546" cy="3054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4450"/>
              </a:lnTo>
              <a:lnTo>
                <a:pt x="201546" y="305445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403067" y="3524515"/>
          <a:ext cx="1671094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Risque ou opportunité ?</a:t>
          </a:r>
          <a:endParaRPr lang="fr-FR" sz="1900" kern="1200" dirty="0"/>
        </a:p>
      </dsp:txBody>
      <dsp:txXfrm>
        <a:off x="403067" y="3524515"/>
        <a:ext cx="1671094" cy="939830"/>
      </dsp:txXfrm>
    </dsp:sp>
    <dsp:sp modelId="{056F6690-4DB2-4E9D-BA71-4E914B3A7BA9}">
      <dsp:nvSpPr>
        <dsp:cNvPr id="0" name=""/>
        <dsp:cNvSpPr/>
      </dsp:nvSpPr>
      <dsp:spPr>
        <a:xfrm>
          <a:off x="2485112" y="149"/>
          <a:ext cx="1879661" cy="9398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Administratif</a:t>
          </a:r>
          <a:endParaRPr lang="fr-FR" sz="2100" kern="1200" dirty="0"/>
        </a:p>
      </dsp:txBody>
      <dsp:txXfrm>
        <a:off x="2485112" y="149"/>
        <a:ext cx="1879661" cy="939830"/>
      </dsp:txXfrm>
    </dsp:sp>
    <dsp:sp modelId="{314A61E0-D683-46CD-9AB0-41811F6FAB56}">
      <dsp:nvSpPr>
        <dsp:cNvPr id="0" name=""/>
        <dsp:cNvSpPr/>
      </dsp:nvSpPr>
      <dsp:spPr>
        <a:xfrm>
          <a:off x="2673078" y="939980"/>
          <a:ext cx="188000" cy="704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873"/>
              </a:lnTo>
              <a:lnTo>
                <a:pt x="188000" y="70487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8883C-B635-4127-8C0C-EE74B9943CB6}">
      <dsp:nvSpPr>
        <dsp:cNvPr id="0" name=""/>
        <dsp:cNvSpPr/>
      </dsp:nvSpPr>
      <dsp:spPr>
        <a:xfrm>
          <a:off x="2861078" y="1174938"/>
          <a:ext cx="15037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Importance du fait du prince</a:t>
          </a:r>
          <a:endParaRPr lang="fr-FR" sz="1900" kern="1200" dirty="0"/>
        </a:p>
      </dsp:txBody>
      <dsp:txXfrm>
        <a:off x="2861078" y="1174938"/>
        <a:ext cx="1503729" cy="939830"/>
      </dsp:txXfrm>
    </dsp:sp>
    <dsp:sp modelId="{098618DA-D9B6-4A78-90F0-954FA8860FC3}">
      <dsp:nvSpPr>
        <dsp:cNvPr id="0" name=""/>
        <dsp:cNvSpPr/>
      </dsp:nvSpPr>
      <dsp:spPr>
        <a:xfrm>
          <a:off x="2673078" y="939980"/>
          <a:ext cx="188000" cy="18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661"/>
              </a:lnTo>
              <a:lnTo>
                <a:pt x="188000" y="18796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58F1C-5A0B-446C-B7BC-AA36C794DB30}">
      <dsp:nvSpPr>
        <dsp:cNvPr id="0" name=""/>
        <dsp:cNvSpPr/>
      </dsp:nvSpPr>
      <dsp:spPr>
        <a:xfrm>
          <a:off x="2861078" y="2349726"/>
          <a:ext cx="15037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Entraves légales</a:t>
          </a:r>
          <a:endParaRPr lang="fr-FR" sz="1900" kern="1200" dirty="0"/>
        </a:p>
      </dsp:txBody>
      <dsp:txXfrm>
        <a:off x="2861078" y="2349726"/>
        <a:ext cx="1503729" cy="939830"/>
      </dsp:txXfrm>
    </dsp:sp>
    <dsp:sp modelId="{B396C366-1421-4B4A-85C2-1C23F01045D5}">
      <dsp:nvSpPr>
        <dsp:cNvPr id="0" name=""/>
        <dsp:cNvSpPr/>
      </dsp:nvSpPr>
      <dsp:spPr>
        <a:xfrm>
          <a:off x="2673078" y="939980"/>
          <a:ext cx="188000" cy="3054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4450"/>
              </a:lnTo>
              <a:lnTo>
                <a:pt x="188000" y="305445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F8D50-1392-414C-9F6F-E0C86D4F0E71}">
      <dsp:nvSpPr>
        <dsp:cNvPr id="0" name=""/>
        <dsp:cNvSpPr/>
      </dsp:nvSpPr>
      <dsp:spPr>
        <a:xfrm>
          <a:off x="2861078" y="3524515"/>
          <a:ext cx="15037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Statistique et droit en construction </a:t>
          </a:r>
          <a:endParaRPr lang="fr-FR" sz="1900" kern="1200" dirty="0"/>
        </a:p>
      </dsp:txBody>
      <dsp:txXfrm>
        <a:off x="2861078" y="3524515"/>
        <a:ext cx="1503729" cy="939830"/>
      </dsp:txXfrm>
    </dsp:sp>
    <dsp:sp modelId="{885A2BCC-F24E-4648-814D-C683943CDA43}">
      <dsp:nvSpPr>
        <dsp:cNvPr id="0" name=""/>
        <dsp:cNvSpPr/>
      </dsp:nvSpPr>
      <dsp:spPr>
        <a:xfrm>
          <a:off x="4834689" y="149"/>
          <a:ext cx="1879661" cy="9398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Environnement</a:t>
          </a:r>
          <a:endParaRPr lang="fr-FR" sz="2100" kern="1200" dirty="0"/>
        </a:p>
      </dsp:txBody>
      <dsp:txXfrm>
        <a:off x="4834689" y="149"/>
        <a:ext cx="1879661" cy="939830"/>
      </dsp:txXfrm>
    </dsp:sp>
    <dsp:sp modelId="{FACC7C12-FBA6-4664-A6D4-0BC17CBB547D}">
      <dsp:nvSpPr>
        <dsp:cNvPr id="0" name=""/>
        <dsp:cNvSpPr/>
      </dsp:nvSpPr>
      <dsp:spPr>
        <a:xfrm>
          <a:off x="5022655" y="939980"/>
          <a:ext cx="188000" cy="704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873"/>
              </a:lnTo>
              <a:lnTo>
                <a:pt x="188000" y="70487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70D34-4863-47CD-A08D-D26B13CA91C9}">
      <dsp:nvSpPr>
        <dsp:cNvPr id="0" name=""/>
        <dsp:cNvSpPr/>
      </dsp:nvSpPr>
      <dsp:spPr>
        <a:xfrm>
          <a:off x="5210655" y="1174938"/>
          <a:ext cx="15037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Poids du pouvoir </a:t>
          </a:r>
          <a:r>
            <a:rPr lang="fr-FR" sz="1500" kern="1200" dirty="0" smtClean="0"/>
            <a:t>occulte</a:t>
          </a:r>
          <a:br>
            <a:rPr lang="fr-FR" sz="1500" kern="1200" dirty="0" smtClean="0"/>
          </a:br>
          <a:r>
            <a:rPr lang="fr-FR" sz="1000" kern="1200" dirty="0" smtClean="0"/>
            <a:t>Rumeur, réseaux… tout le monde vient du village ! </a:t>
          </a:r>
          <a:endParaRPr lang="fr-FR" sz="1000" kern="1200" dirty="0"/>
        </a:p>
      </dsp:txBody>
      <dsp:txXfrm>
        <a:off x="5210655" y="1174938"/>
        <a:ext cx="1503729" cy="939830"/>
      </dsp:txXfrm>
    </dsp:sp>
    <dsp:sp modelId="{5E355021-BB05-46CC-B90F-AD711FA13C36}">
      <dsp:nvSpPr>
        <dsp:cNvPr id="0" name=""/>
        <dsp:cNvSpPr/>
      </dsp:nvSpPr>
      <dsp:spPr>
        <a:xfrm>
          <a:off x="5022655" y="939980"/>
          <a:ext cx="188000" cy="187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661"/>
              </a:lnTo>
              <a:lnTo>
                <a:pt x="188000" y="18796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EAE31-5F68-49DF-AE4A-CF41558F9C03}">
      <dsp:nvSpPr>
        <dsp:cNvPr id="0" name=""/>
        <dsp:cNvSpPr/>
      </dsp:nvSpPr>
      <dsp:spPr>
        <a:xfrm>
          <a:off x="5210655" y="2349726"/>
          <a:ext cx="15037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Logistique </a:t>
          </a:r>
          <a:endParaRPr lang="fr-FR" sz="1900" kern="1200" dirty="0"/>
        </a:p>
      </dsp:txBody>
      <dsp:txXfrm>
        <a:off x="5210655" y="2349726"/>
        <a:ext cx="1503729" cy="939830"/>
      </dsp:txXfrm>
    </dsp:sp>
    <dsp:sp modelId="{D88F9794-2345-4FFF-89BF-70B8355E3856}">
      <dsp:nvSpPr>
        <dsp:cNvPr id="0" name=""/>
        <dsp:cNvSpPr/>
      </dsp:nvSpPr>
      <dsp:spPr>
        <a:xfrm>
          <a:off x="5022655" y="939980"/>
          <a:ext cx="188000" cy="3054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4450"/>
              </a:lnTo>
              <a:lnTo>
                <a:pt x="188000" y="305445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74A5D-40FF-40A6-B996-40B8219AEB68}">
      <dsp:nvSpPr>
        <dsp:cNvPr id="0" name=""/>
        <dsp:cNvSpPr/>
      </dsp:nvSpPr>
      <dsp:spPr>
        <a:xfrm>
          <a:off x="5210655" y="3524515"/>
          <a:ext cx="1503729" cy="9398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Les coûts cachés</a:t>
          </a:r>
          <a:endParaRPr lang="fr-FR" sz="1900" kern="1200" dirty="0"/>
        </a:p>
      </dsp:txBody>
      <dsp:txXfrm>
        <a:off x="5210655" y="3524515"/>
        <a:ext cx="1503729" cy="93983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3353705" y="1352"/>
          <a:ext cx="1914795" cy="9732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Préalables</a:t>
          </a:r>
          <a:endParaRPr lang="fr-FR" sz="3200" kern="1200" dirty="0"/>
        </a:p>
      </dsp:txBody>
      <dsp:txXfrm>
        <a:off x="3353705" y="1352"/>
        <a:ext cx="1914795" cy="973240"/>
      </dsp:txXfrm>
    </dsp:sp>
    <dsp:sp modelId="{FCD91699-10CE-4653-918F-A6B194B4E769}">
      <dsp:nvSpPr>
        <dsp:cNvPr id="0" name=""/>
        <dsp:cNvSpPr/>
      </dsp:nvSpPr>
      <dsp:spPr>
        <a:xfrm>
          <a:off x="3545185" y="974592"/>
          <a:ext cx="191479" cy="697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710"/>
              </a:lnTo>
              <a:lnTo>
                <a:pt x="191479" y="69771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3736665" y="1207162"/>
          <a:ext cx="1802109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Trouver la </a:t>
          </a:r>
          <a:r>
            <a:rPr lang="fr-FR" sz="1900" kern="1200" dirty="0" smtClean="0"/>
            <a:t>perle rare</a:t>
          </a:r>
          <a:br>
            <a:rPr lang="fr-FR" sz="1900" kern="1200" dirty="0" smtClean="0"/>
          </a:br>
          <a:r>
            <a:rPr lang="fr-FR" sz="1200" kern="1200" dirty="0" smtClean="0"/>
            <a:t>Elle existe ! </a:t>
          </a:r>
          <a:endParaRPr lang="fr-FR" sz="1200" kern="1200" dirty="0"/>
        </a:p>
      </dsp:txBody>
      <dsp:txXfrm>
        <a:off x="3736665" y="1207162"/>
        <a:ext cx="1802109" cy="930280"/>
      </dsp:txXfrm>
    </dsp:sp>
    <dsp:sp modelId="{117F0CCC-E5D4-4234-81F9-A785FC4EF9AF}">
      <dsp:nvSpPr>
        <dsp:cNvPr id="0" name=""/>
        <dsp:cNvSpPr/>
      </dsp:nvSpPr>
      <dsp:spPr>
        <a:xfrm>
          <a:off x="3545185" y="974592"/>
          <a:ext cx="191479" cy="1860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560"/>
              </a:lnTo>
              <a:lnTo>
                <a:pt x="191479" y="186056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3736665" y="2370013"/>
          <a:ext cx="1743687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Réseaux et </a:t>
          </a:r>
          <a:r>
            <a:rPr lang="fr-FR" sz="2300" kern="1200" dirty="0" smtClean="0"/>
            <a:t>introductions</a:t>
          </a:r>
          <a:endParaRPr lang="fr-FR" sz="2300" kern="1200" dirty="0"/>
        </a:p>
      </dsp:txBody>
      <dsp:txXfrm>
        <a:off x="3736665" y="2370013"/>
        <a:ext cx="1743687" cy="930280"/>
      </dsp:txXfrm>
    </dsp:sp>
    <dsp:sp modelId="{CDD1FE10-A583-406B-97B1-25B3419DC6C1}">
      <dsp:nvSpPr>
        <dsp:cNvPr id="0" name=""/>
        <dsp:cNvSpPr/>
      </dsp:nvSpPr>
      <dsp:spPr>
        <a:xfrm>
          <a:off x="3545185" y="974592"/>
          <a:ext cx="191479" cy="3023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3410"/>
              </a:lnTo>
              <a:lnTo>
                <a:pt x="191479" y="302341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3736665" y="3532863"/>
          <a:ext cx="1750430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Négocier</a:t>
          </a:r>
          <a:br>
            <a:rPr lang="fr-FR" sz="1900" kern="1200" dirty="0" smtClean="0"/>
          </a:br>
          <a:r>
            <a:rPr lang="fr-FR" sz="1200" kern="1200" dirty="0" smtClean="0"/>
            <a:t>Tout est négociable !</a:t>
          </a:r>
          <a:endParaRPr lang="fr-FR" sz="1200" kern="1200" dirty="0"/>
        </a:p>
      </dsp:txBody>
      <dsp:txXfrm>
        <a:off x="3736665" y="3532863"/>
        <a:ext cx="1750430" cy="93028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859FC-D838-45B9-82B0-3C999B503184}">
      <dsp:nvSpPr>
        <dsp:cNvPr id="0" name=""/>
        <dsp:cNvSpPr/>
      </dsp:nvSpPr>
      <dsp:spPr>
        <a:xfrm>
          <a:off x="2325991" y="1352"/>
          <a:ext cx="1914795" cy="97324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Préalables</a:t>
          </a:r>
          <a:endParaRPr lang="fr-FR" sz="2500" kern="1200" dirty="0"/>
        </a:p>
      </dsp:txBody>
      <dsp:txXfrm>
        <a:off x="2325991" y="1352"/>
        <a:ext cx="1914795" cy="973240"/>
      </dsp:txXfrm>
    </dsp:sp>
    <dsp:sp modelId="{FCD91699-10CE-4653-918F-A6B194B4E769}">
      <dsp:nvSpPr>
        <dsp:cNvPr id="0" name=""/>
        <dsp:cNvSpPr/>
      </dsp:nvSpPr>
      <dsp:spPr>
        <a:xfrm>
          <a:off x="2517471" y="974592"/>
          <a:ext cx="191479" cy="697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710"/>
              </a:lnTo>
              <a:lnTo>
                <a:pt x="191479" y="69771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0FE0A-620D-49FC-8BEA-FC9EF2C00419}">
      <dsp:nvSpPr>
        <dsp:cNvPr id="0" name=""/>
        <dsp:cNvSpPr/>
      </dsp:nvSpPr>
      <dsp:spPr>
        <a:xfrm>
          <a:off x="2708951" y="1207162"/>
          <a:ext cx="1802109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Trouver la perle </a:t>
          </a:r>
          <a:endParaRPr lang="fr-FR" sz="1800" kern="1200" dirty="0"/>
        </a:p>
      </dsp:txBody>
      <dsp:txXfrm>
        <a:off x="2708951" y="1207162"/>
        <a:ext cx="1802109" cy="930280"/>
      </dsp:txXfrm>
    </dsp:sp>
    <dsp:sp modelId="{117F0CCC-E5D4-4234-81F9-A785FC4EF9AF}">
      <dsp:nvSpPr>
        <dsp:cNvPr id="0" name=""/>
        <dsp:cNvSpPr/>
      </dsp:nvSpPr>
      <dsp:spPr>
        <a:xfrm>
          <a:off x="2517471" y="974592"/>
          <a:ext cx="191479" cy="1860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560"/>
              </a:lnTo>
              <a:lnTo>
                <a:pt x="191479" y="186056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EE243-F194-4720-B161-162BFC6DF4E9}">
      <dsp:nvSpPr>
        <dsp:cNvPr id="0" name=""/>
        <dsp:cNvSpPr/>
      </dsp:nvSpPr>
      <dsp:spPr>
        <a:xfrm>
          <a:off x="2708951" y="2370013"/>
          <a:ext cx="1743687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Réseaux et introduction</a:t>
          </a:r>
          <a:endParaRPr lang="fr-FR" sz="1800" kern="1200" dirty="0"/>
        </a:p>
      </dsp:txBody>
      <dsp:txXfrm>
        <a:off x="2708951" y="2370013"/>
        <a:ext cx="1743687" cy="930280"/>
      </dsp:txXfrm>
    </dsp:sp>
    <dsp:sp modelId="{CDD1FE10-A583-406B-97B1-25B3419DC6C1}">
      <dsp:nvSpPr>
        <dsp:cNvPr id="0" name=""/>
        <dsp:cNvSpPr/>
      </dsp:nvSpPr>
      <dsp:spPr>
        <a:xfrm>
          <a:off x="2517471" y="974592"/>
          <a:ext cx="191479" cy="3023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3410"/>
              </a:lnTo>
              <a:lnTo>
                <a:pt x="191479" y="302341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ADFDA-E858-40F6-9D64-8F34435E6D17}">
      <dsp:nvSpPr>
        <dsp:cNvPr id="0" name=""/>
        <dsp:cNvSpPr/>
      </dsp:nvSpPr>
      <dsp:spPr>
        <a:xfrm>
          <a:off x="2708951" y="3532863"/>
          <a:ext cx="1750430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négocier</a:t>
          </a:r>
          <a:endParaRPr lang="fr-FR" sz="1800" kern="1200" dirty="0"/>
        </a:p>
      </dsp:txBody>
      <dsp:txXfrm>
        <a:off x="2708951" y="3532863"/>
        <a:ext cx="1750430" cy="930280"/>
      </dsp:txXfrm>
    </dsp:sp>
    <dsp:sp modelId="{53FC1A37-4393-4A53-B534-C80D081DBBD1}">
      <dsp:nvSpPr>
        <dsp:cNvPr id="0" name=""/>
        <dsp:cNvSpPr/>
      </dsp:nvSpPr>
      <dsp:spPr>
        <a:xfrm>
          <a:off x="4705927" y="1352"/>
          <a:ext cx="1860560" cy="930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Implantation</a:t>
          </a:r>
          <a:endParaRPr lang="fr-FR" sz="2500" kern="1200" dirty="0"/>
        </a:p>
      </dsp:txBody>
      <dsp:txXfrm>
        <a:off x="4705927" y="1352"/>
        <a:ext cx="1860560" cy="930280"/>
      </dsp:txXfrm>
    </dsp:sp>
    <dsp:sp modelId="{B5D00629-45C5-4A7C-B97C-0BB3E12ADCB6}">
      <dsp:nvSpPr>
        <dsp:cNvPr id="0" name=""/>
        <dsp:cNvSpPr/>
      </dsp:nvSpPr>
      <dsp:spPr>
        <a:xfrm>
          <a:off x="4891983" y="931632"/>
          <a:ext cx="148234" cy="727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7720"/>
              </a:lnTo>
              <a:lnTo>
                <a:pt x="148234" y="72772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4DF7C-0BEC-4BD2-8F35-AE2CA9E9F842}">
      <dsp:nvSpPr>
        <dsp:cNvPr id="0" name=""/>
        <dsp:cNvSpPr/>
      </dsp:nvSpPr>
      <dsp:spPr>
        <a:xfrm>
          <a:off x="5040218" y="1194213"/>
          <a:ext cx="1488448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Cibler  1 milliard ou 100 millions  ?</a:t>
          </a:r>
          <a:endParaRPr lang="fr-FR" sz="1800" kern="1200" dirty="0"/>
        </a:p>
      </dsp:txBody>
      <dsp:txXfrm>
        <a:off x="5040218" y="1194213"/>
        <a:ext cx="1488448" cy="930280"/>
      </dsp:txXfrm>
    </dsp:sp>
    <dsp:sp modelId="{F96F85A0-57FF-4F4C-B51B-5D7479EC32D9}">
      <dsp:nvSpPr>
        <dsp:cNvPr id="0" name=""/>
        <dsp:cNvSpPr/>
      </dsp:nvSpPr>
      <dsp:spPr>
        <a:xfrm>
          <a:off x="4891983" y="931632"/>
          <a:ext cx="186056" cy="1860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560"/>
              </a:lnTo>
              <a:lnTo>
                <a:pt x="186056" y="186056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17A5C-8767-4127-83CC-25D217FF6FFD}">
      <dsp:nvSpPr>
        <dsp:cNvPr id="0" name=""/>
        <dsp:cNvSpPr/>
      </dsp:nvSpPr>
      <dsp:spPr>
        <a:xfrm>
          <a:off x="5078039" y="2327052"/>
          <a:ext cx="1488448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Franchises à vendre pour marchés en </a:t>
          </a:r>
          <a:r>
            <a:rPr lang="fr-FR" sz="1200" b="1" kern="1200" dirty="0" smtClean="0"/>
            <a:t>demande</a:t>
          </a:r>
          <a:br>
            <a:rPr lang="fr-FR" sz="1200" b="1" kern="1200" dirty="0" smtClean="0"/>
          </a:br>
          <a:r>
            <a:rPr lang="fr-FR" sz="800" b="1" kern="1200" dirty="0" smtClean="0"/>
            <a:t>(Satisfaire les besoins de la classe moyenne, besoin d’équipement, franchises industrielles)</a:t>
          </a:r>
        </a:p>
      </dsp:txBody>
      <dsp:txXfrm>
        <a:off x="5078039" y="2327052"/>
        <a:ext cx="1488448" cy="930280"/>
      </dsp:txXfrm>
    </dsp:sp>
    <dsp:sp modelId="{663D7260-A61F-4E4D-8F7B-91CA63488E4B}">
      <dsp:nvSpPr>
        <dsp:cNvPr id="0" name=""/>
        <dsp:cNvSpPr/>
      </dsp:nvSpPr>
      <dsp:spPr>
        <a:xfrm>
          <a:off x="4891983" y="931632"/>
          <a:ext cx="186056" cy="30234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3410"/>
              </a:lnTo>
              <a:lnTo>
                <a:pt x="186056" y="302341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DB896-3043-47AF-98CD-5A98A1F40790}">
      <dsp:nvSpPr>
        <dsp:cNvPr id="0" name=""/>
        <dsp:cNvSpPr/>
      </dsp:nvSpPr>
      <dsp:spPr>
        <a:xfrm>
          <a:off x="5078039" y="3489903"/>
          <a:ext cx="1488448" cy="9302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Franchises </a:t>
          </a:r>
          <a:r>
            <a:rPr lang="fr-FR" sz="1200" b="1" kern="1200" dirty="0" smtClean="0"/>
            <a:t>Africaines à </a:t>
          </a:r>
          <a:r>
            <a:rPr lang="fr-FR" sz="1200" b="1" kern="1200" dirty="0" smtClean="0"/>
            <a:t>créer pour des secteurs en </a:t>
          </a:r>
          <a:r>
            <a:rPr lang="fr-FR" sz="1200" b="1" kern="1200" dirty="0" smtClean="0"/>
            <a:t>demande</a:t>
          </a:r>
          <a:br>
            <a:rPr lang="fr-FR" sz="1200" b="1" kern="1200" dirty="0" smtClean="0"/>
          </a:br>
          <a:r>
            <a:rPr lang="fr-FR" sz="800" b="1" kern="1200" dirty="0" smtClean="0"/>
            <a:t>(besoin de savoir-faire pour créer les franchises africaines) </a:t>
          </a:r>
          <a:endParaRPr lang="fr-FR" sz="800" b="1" kern="1200" dirty="0"/>
        </a:p>
      </dsp:txBody>
      <dsp:txXfrm>
        <a:off x="5078039" y="3489903"/>
        <a:ext cx="1488448" cy="930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3F6E-3DA8-487F-8150-FDD538896DEA}" type="datetimeFigureOut">
              <a:rPr lang="fr-FR" smtClean="0"/>
              <a:pPr/>
              <a:t>04/02/2014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ABC76-4079-4110-89C2-921B5C4ACD6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olden-trade.com/" TargetMode="External"/><Relationship Id="rId4" Type="http://schemas.openxmlformats.org/officeDocument/2006/relationships/hyperlink" Target="http://www.cioa.com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pn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10" Type="http://schemas.openxmlformats.org/officeDocument/2006/relationships/image" Target="../media/image17.png"/><Relationship Id="rId4" Type="http://schemas.openxmlformats.org/officeDocument/2006/relationships/image" Target="../media/image19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679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AutoShape 2" descr="http://upload.wikimedia.org/wikipedia/commons/c/ce/Flag_of_Tunis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517232"/>
            <a:ext cx="4067944" cy="792088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Franchise dans les pays émergents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http://www.cioa.com/download/cioa_maroc/identite/images/logo-cioa-2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764704"/>
            <a:ext cx="4320480" cy="55446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3988385" y="980728"/>
            <a:ext cx="1015663" cy="51845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Groupe CIOA</a:t>
            </a:r>
            <a:endParaRPr lang="fr-FR" sz="5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638132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Votre enseigne en Afrique Noire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39952" y="6119336"/>
            <a:ext cx="50040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/>
              <a:t>Web </a:t>
            </a:r>
            <a:r>
              <a:rPr lang="fr-FR" sz="1200" dirty="0" err="1" smtClean="0"/>
              <a:t>corporate</a:t>
            </a:r>
            <a:r>
              <a:rPr lang="fr-FR" sz="1200" dirty="0" smtClean="0"/>
              <a:t> :</a:t>
            </a:r>
            <a:r>
              <a:rPr lang="fr-FR" sz="1200" dirty="0" smtClean="0"/>
              <a:t> </a:t>
            </a:r>
            <a:r>
              <a:rPr lang="fr-FR" sz="1200" dirty="0" smtClean="0">
                <a:hlinkClick r:id="rId4"/>
              </a:rPr>
              <a:t>www.cioa.com</a:t>
            </a:r>
            <a:r>
              <a:rPr lang="fr-FR" sz="1200" dirty="0" smtClean="0"/>
              <a:t> </a:t>
            </a:r>
          </a:p>
          <a:p>
            <a:r>
              <a:rPr lang="fr-FR" sz="1200" dirty="0" err="1" smtClean="0"/>
              <a:t>Marketplace</a:t>
            </a:r>
            <a:r>
              <a:rPr lang="fr-FR" sz="1200" dirty="0" smtClean="0"/>
              <a:t> : </a:t>
            </a:r>
            <a:r>
              <a:rPr lang="fr-FR" sz="1200" dirty="0" smtClean="0">
                <a:hlinkClick r:id="rId5"/>
              </a:rPr>
              <a:t>www.golden-trade.com</a:t>
            </a:r>
            <a:endParaRPr lang="fr-FR" sz="1200" dirty="0" smtClean="0"/>
          </a:p>
          <a:p>
            <a:r>
              <a:rPr lang="fr-FR" sz="1200" dirty="0" smtClean="0"/>
              <a:t>Tel 33(0)4 94 14 12 40 – Fax : </a:t>
            </a:r>
            <a:r>
              <a:rPr lang="fr-FR" sz="1200" dirty="0" smtClean="0"/>
              <a:t>Tel 33(0)4 94 14 12 </a:t>
            </a:r>
            <a:r>
              <a:rPr lang="fr-FR" sz="1200" dirty="0" smtClean="0"/>
              <a:t>41 –mél :  llucide@cioa.com 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179512" y="2132856"/>
          <a:ext cx="864096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836712"/>
            <a:ext cx="2839688" cy="1135875"/>
            <a:chOff x="5535" y="2600414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2600414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2600414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Facteurs contingents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933261"/>
            <a:ext cx="2356941" cy="942776"/>
            <a:chOff x="2476064" y="2696963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Humains </a:t>
              </a:r>
              <a:endParaRPr lang="fr-FR" sz="1700" b="1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933261"/>
            <a:ext cx="2356941" cy="942776"/>
            <a:chOff x="4503033" y="2696963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Lourdeurs Administratives 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933261"/>
            <a:ext cx="2356941" cy="942776"/>
            <a:chOff x="6530003" y="2696963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Logistiques </a:t>
              </a:r>
              <a:endParaRPr lang="fr-FR" sz="1700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073543" y="2313336"/>
            <a:ext cx="2501347" cy="2549478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6372200" y="2420888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6300192" y="3068960"/>
            <a:ext cx="2016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 </a:t>
            </a:r>
            <a:r>
              <a:rPr lang="fr-FR" sz="1100" b="1" dirty="0" smtClean="0"/>
              <a:t>Il s’agit d’adapter les prévisionnels d’exploitation. </a:t>
            </a:r>
          </a:p>
          <a:p>
            <a:endParaRPr lang="fr-FR" sz="1100" b="1" dirty="0" smtClean="0"/>
          </a:p>
          <a:p>
            <a:r>
              <a:rPr lang="fr-FR" sz="1100" b="1" dirty="0" smtClean="0"/>
              <a:t>Ces contingences  à surmonter sont des  barrières d’entrée pour tout nouvel arrivant.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179512" y="2060848"/>
          <a:ext cx="86409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908720"/>
            <a:ext cx="2839688" cy="1135875"/>
            <a:chOff x="5535" y="2600414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2600414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2600414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Facteurs contingents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1005269"/>
            <a:ext cx="2356941" cy="942776"/>
            <a:chOff x="2476064" y="2696963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Humaines </a:t>
              </a:r>
              <a:endParaRPr lang="fr-FR" sz="1700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1005269"/>
            <a:ext cx="2356941" cy="942776"/>
            <a:chOff x="4503033" y="2696963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2696963"/>
              <a:ext cx="1488043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Lourdeurs Administratives </a:t>
              </a:r>
              <a:endParaRPr lang="fr-FR" sz="1700" b="1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1005269"/>
            <a:ext cx="2356941" cy="942776"/>
            <a:chOff x="6530003" y="2696963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Logistiques </a:t>
              </a:r>
              <a:endParaRPr lang="fr-FR" sz="1700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676928" y="2571250"/>
            <a:ext cx="2501347" cy="2549478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6975585" y="2678802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6903577" y="3326874"/>
            <a:ext cx="20162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Il convient d’apprendre la patience et ne pas attendre que tout soit comme chez soit !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179512" y="2276872"/>
          <a:ext cx="86409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852965"/>
            <a:ext cx="2839688" cy="1135875"/>
            <a:chOff x="5535" y="2600414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2600414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2600414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Facteurs contingents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949514"/>
            <a:ext cx="2356941" cy="942776"/>
            <a:chOff x="2476064" y="2696963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Humaines </a:t>
              </a:r>
              <a:endParaRPr lang="fr-FR" sz="1700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949514"/>
            <a:ext cx="2356941" cy="942776"/>
            <a:chOff x="4503033" y="2696963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Lourdeurs Administratives 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949514"/>
            <a:ext cx="2356941" cy="942776"/>
            <a:chOff x="6530003" y="2696963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2696963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2696963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dirty="0" smtClean="0"/>
                <a:t>Environnement </a:t>
              </a:r>
              <a:endParaRPr lang="fr-FR" sz="1700" b="1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878494" y="3105423"/>
            <a:ext cx="2501347" cy="2549478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7177151" y="3212975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7105143" y="3861047"/>
            <a:ext cx="20162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L’occidental doit comprendre qu’il ne peut pas refaçonner le monde à sa façon. Il doit composer avec ces pays émergents . </a:t>
            </a:r>
          </a:p>
          <a:p>
            <a:r>
              <a:rPr lang="fr-FR" sz="1100" b="1" dirty="0" smtClean="0"/>
              <a:t>Il faut connaître les règles du jeu !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2204864"/>
          <a:ext cx="88924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  <a:endParaRPr lang="fr-FR" sz="3600" b="1" dirty="0" smtClean="0">
              <a:solidFill>
                <a:schemeClr val="bg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31295" y="908720"/>
            <a:ext cx="2839688" cy="1135875"/>
            <a:chOff x="5535" y="3895312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3895312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3895312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Stratégies Gagnantes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1005269"/>
            <a:ext cx="2356941" cy="942776"/>
            <a:chOff x="2476064" y="3991861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Les préalables </a:t>
              </a:r>
              <a:endParaRPr lang="fr-FR" sz="1700" b="1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1005269"/>
            <a:ext cx="2356941" cy="942776"/>
            <a:chOff x="4503033" y="3991861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Implantation 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1005269"/>
            <a:ext cx="2356941" cy="942776"/>
            <a:chOff x="6530003" y="3991861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Ce que CIOA peut faire pour vous</a:t>
              </a:r>
              <a:endParaRPr lang="fr-FR" sz="1700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073543" y="2313336"/>
            <a:ext cx="2501347" cy="2549478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6372200" y="2420888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6300192" y="3068960"/>
            <a:ext cx="20162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Ne Contourner ces règles que si vous êtes prêt à en assurer les  risques et périls !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107504" y="2276872"/>
          <a:ext cx="88924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11663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  <a:endParaRPr lang="fr-FR" sz="3600" b="1" dirty="0" smtClean="0">
              <a:solidFill>
                <a:schemeClr val="bg1"/>
              </a:solidFill>
            </a:endParaRPr>
          </a:p>
          <a:p>
            <a:r>
              <a:rPr lang="fr-FR" sz="3600" b="1" dirty="0" smtClean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980728"/>
            <a:ext cx="2839688" cy="1135875"/>
            <a:chOff x="5535" y="3895312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3895312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3895312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Stratégies Gagnantes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1077277"/>
            <a:ext cx="2356941" cy="942776"/>
            <a:chOff x="2476064" y="3991861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Les préalables </a:t>
              </a:r>
              <a:endParaRPr lang="fr-FR" sz="1700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1077277"/>
            <a:ext cx="2356941" cy="942776"/>
            <a:chOff x="4503033" y="3991861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Implantation</a:t>
              </a:r>
              <a:r>
                <a:rPr lang="fr-FR" sz="1700" kern="1200" dirty="0" smtClean="0"/>
                <a:t> 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1077277"/>
            <a:ext cx="2356941" cy="942776"/>
            <a:chOff x="6530003" y="3991861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Ce que CIOA peut faire pour vous</a:t>
              </a:r>
              <a:endParaRPr lang="fr-FR" sz="1700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629737" y="3050635"/>
            <a:ext cx="2697968" cy="3091101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7033135" y="3140967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6961127" y="3789039"/>
            <a:ext cx="20162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Le potentiel de croissance d’un réseau va de pair avec la croissance de l’économie.</a:t>
            </a:r>
          </a:p>
          <a:p>
            <a:r>
              <a:rPr lang="fr-FR" sz="1100" b="1" dirty="0" smtClean="0"/>
              <a:t> </a:t>
            </a:r>
          </a:p>
          <a:p>
            <a:r>
              <a:rPr lang="fr-FR" sz="1100" b="1" dirty="0" smtClean="0"/>
              <a:t>Avec des croissances à 2 chiffres, les marchés d’Afrique deviennent  une terre de salut</a:t>
            </a:r>
            <a:r>
              <a:rPr lang="fr-FR" sz="1100" b="1" dirty="0" smtClean="0"/>
              <a:t> pour les gazelles du Nord qui souffre dans un savane ou les sources se tarissent ! 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2132856"/>
          <a:ext cx="889248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  <a:endParaRPr lang="fr-FR" sz="3600" b="1" dirty="0" smtClean="0">
              <a:solidFill>
                <a:schemeClr val="bg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31295" y="852965"/>
            <a:ext cx="2839688" cy="1135875"/>
            <a:chOff x="5535" y="3895312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3895312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3895312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Stratégies Gagnantes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949514"/>
            <a:ext cx="2356941" cy="942776"/>
            <a:chOff x="2476064" y="3991861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Les préalables </a:t>
              </a:r>
              <a:endParaRPr lang="fr-FR" sz="1700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949514"/>
            <a:ext cx="2356941" cy="942776"/>
            <a:chOff x="4503033" y="3991861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Implantation 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949514"/>
            <a:ext cx="2356941" cy="942776"/>
            <a:chOff x="6530003" y="3991861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3991861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3991861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Ce que CIOA peut faire pour vous</a:t>
              </a:r>
              <a:endParaRPr lang="fr-FR" sz="1700" b="1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878494" y="2859283"/>
            <a:ext cx="2501347" cy="2549478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7177151" y="2966835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7105143" y="3429000"/>
            <a:ext cx="201622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 </a:t>
            </a:r>
            <a:r>
              <a:rPr lang="fr-FR" sz="1100" b="1" dirty="0" smtClean="0"/>
              <a:t>Avec :</a:t>
            </a:r>
          </a:p>
          <a:p>
            <a:r>
              <a:rPr lang="fr-FR" sz="1100" b="1" dirty="0" smtClean="0"/>
              <a:t>Notre  unique combinaison de technologies de pointe, moyens de construction, réseaux, expertises pluridisciplinaires…</a:t>
            </a:r>
          </a:p>
          <a:p>
            <a:r>
              <a:rPr lang="fr-FR" sz="1100" b="1" dirty="0" smtClean="0"/>
              <a:t>CIOA vous est votre partenaire idéal pour  votre implantation sur le continent Africain. 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http://upload.wikimedia.org/wikipedia/commons/c/ce/Flag_of_Tunisia.svg"/>
          <p:cNvSpPr>
            <a:spLocks noChangeAspect="1" noChangeArrowheads="1"/>
          </p:cNvSpPr>
          <p:nvPr/>
        </p:nvSpPr>
        <p:spPr bwMode="auto">
          <a:xfrm>
            <a:off x="155575" y="98447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340" name="AutoShape 4" descr="http://upload.wikimedia.org/wikipedia/commons/c/ce/Flag_of_Tunisia.svg"/>
          <p:cNvSpPr>
            <a:spLocks noChangeAspect="1" noChangeArrowheads="1"/>
          </p:cNvSpPr>
          <p:nvPr/>
        </p:nvSpPr>
        <p:spPr bwMode="auto">
          <a:xfrm>
            <a:off x="155575" y="98447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1" y="1101551"/>
            <a:ext cx="91440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467544" y="3269630"/>
            <a:ext cx="3888432" cy="1368425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325" y="1245567"/>
            <a:ext cx="39433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13"/>
          <p:cNvSpPr txBox="1"/>
          <p:nvPr/>
        </p:nvSpPr>
        <p:spPr>
          <a:xfrm>
            <a:off x="468313" y="2648917"/>
            <a:ext cx="38163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‘’Avec son concept exclusif, </a:t>
            </a:r>
            <a:r>
              <a:rPr lang="fr-FR" sz="800" b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le CIOA </a:t>
            </a:r>
            <a:r>
              <a:rPr lang="fr-FR" sz="8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 inventé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‘l’import export pour les nuls’ …‘’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Thierry BALAZUC, Secrétaire général de l’Union Patronale du Var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13" y="2191717"/>
            <a:ext cx="1762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441325" y="2131392"/>
            <a:ext cx="3897313" cy="1079500"/>
          </a:xfrm>
          <a:prstGeom prst="rect">
            <a:avLst/>
          </a:prstGeom>
          <a:noFill/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ZoneTexte 12"/>
          <p:cNvSpPr txBox="1">
            <a:spLocks noChangeArrowheads="1"/>
          </p:cNvSpPr>
          <p:nvPr/>
        </p:nvSpPr>
        <p:spPr bwMode="auto">
          <a:xfrm>
            <a:off x="468313" y="3341067"/>
            <a:ext cx="287972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1100" b="1" i="1" dirty="0">
                <a:solidFill>
                  <a:schemeClr val="bg1"/>
                </a:solidFill>
                <a:latin typeface="Calibri" pitchFamily="34" charset="0"/>
              </a:rPr>
              <a:t>"Le CIOA a créé un véritable système intégré pour le développement des pays du Sud"</a:t>
            </a:r>
            <a:r>
              <a:rPr lang="fr-FR" sz="1100" b="1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fr-FR" sz="900" dirty="0">
                <a:solidFill>
                  <a:schemeClr val="bg1"/>
                </a:solidFill>
                <a:latin typeface="Calibri" pitchFamily="34" charset="0"/>
              </a:rPr>
              <a:t>(Henri HOGBE NLEND, mathématicien, ancien ministre  camerounais, co-fondateur de l'Association Africaine pour l'Avancement des Sciences et des Techniques, de l'Académie africaine des sciences et de l'Académie des sciences du Cameroun. Titulaire d'une chaire de mathématiques à l'université de Bordeaux).</a:t>
            </a:r>
          </a:p>
        </p:txBody>
      </p:sp>
      <p:pic>
        <p:nvPicPr>
          <p:cNvPr id="18" name="il_fi" descr="http://www.math.buffalo.edu/mad/PIX/hogbe-nlend_henri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5" y="3401392"/>
            <a:ext cx="779463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ag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9044" y="4782517"/>
            <a:ext cx="249078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oneTexte 19"/>
          <p:cNvSpPr txBox="1"/>
          <p:nvPr/>
        </p:nvSpPr>
        <p:spPr>
          <a:xfrm>
            <a:off x="468313" y="5206007"/>
            <a:ext cx="3816350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i="1" dirty="0">
                <a:solidFill>
                  <a:schemeClr val="bg1"/>
                </a:solidFill>
                <a:latin typeface="+mn-lt"/>
                <a:cs typeface="+mn-cs"/>
              </a:rPr>
              <a:t>" Le CIECC se félicite du partenariat avec le CIOA, qui fait preuve de grand dynamisme dans les relations franco -chinoises« 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/>
                </a:solidFill>
                <a:latin typeface="+mn-lt"/>
                <a:cs typeface="+mn-cs"/>
              </a:rPr>
              <a:t>Shang </a:t>
            </a:r>
            <a:r>
              <a:rPr lang="fr-FR" sz="1100" dirty="0" err="1">
                <a:solidFill>
                  <a:schemeClr val="bg1"/>
                </a:solidFill>
                <a:latin typeface="+mn-lt"/>
                <a:cs typeface="+mn-cs"/>
              </a:rPr>
              <a:t>Xiao</a:t>
            </a:r>
            <a:r>
              <a:rPr lang="fr-FR" sz="1100" dirty="0">
                <a:solidFill>
                  <a:schemeClr val="bg1"/>
                </a:solidFill>
                <a:latin typeface="+mn-lt"/>
                <a:cs typeface="+mn-cs"/>
              </a:rPr>
              <a:t> Yue, Ministère du Commerce de Chine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67544" y="4701951"/>
            <a:ext cx="3888432" cy="1152128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427984" y="2302907"/>
            <a:ext cx="47160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1994 : lancement du Réseau CIOA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Développement d’un système de facilitation d’affaires collaboratif pour TPE/PME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Offre : </a:t>
            </a:r>
            <a:r>
              <a:rPr lang="fr-FR" b="1" dirty="0" smtClean="0">
                <a:solidFill>
                  <a:schemeClr val="bg1"/>
                </a:solidFill>
              </a:rPr>
              <a:t>Accompagnement au changement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Solutions de développement international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Systèmes d’information collaboratifs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Solutions de développement commercial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Programme franchise lancé en 2011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25 franchisés  en Afrique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bg1"/>
                </a:solidFill>
              </a:rPr>
              <a:t>Objectif 2016 : 150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2014 : marque blanche pour unions patronales, agences de développement, collectivités locales 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5" name="Picture 2" descr="cioa_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96752"/>
            <a:ext cx="773940" cy="1024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 25" descr="logo_g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64288" y="1409056"/>
            <a:ext cx="671651" cy="579784"/>
          </a:xfrm>
          <a:prstGeom prst="rect">
            <a:avLst/>
          </a:prstGeom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04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ZoneTexte 27"/>
          <p:cNvSpPr txBox="1"/>
          <p:nvPr/>
        </p:nvSpPr>
        <p:spPr>
          <a:xfrm>
            <a:off x="35496" y="260648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CIOA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ZoneTexte 21"/>
          <p:cNvSpPr txBox="1"/>
          <p:nvPr/>
        </p:nvSpPr>
        <p:spPr>
          <a:xfrm>
            <a:off x="107504" y="188640"/>
            <a:ext cx="61206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</a:rPr>
              <a:t>Interconnecter les acteurs du développement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292080" y="5229200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</a:rPr>
              <a:t>PAR DES SOLUTIONS OPERATIONNELLES INTEGRANT  LES RESSOURCES, L’AUDIENCE, LES SERVICES POUR :  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INTERNATIONALISATION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SOURCING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DEVELOPPEMENT COMMERCIAL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ACCOMPAGNEMENT AU CHANGEMENT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SECURISATION DE  TRANSACTIONS 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TECHNOLOGIES  &amp; BUSINESS NUMERIQUES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E-COLLABORATION</a:t>
            </a:r>
          </a:p>
          <a:p>
            <a:pPr>
              <a:buFont typeface="Arial" pitchFamily="34" charset="0"/>
              <a:buChar char="•"/>
            </a:pPr>
            <a:r>
              <a:rPr lang="fr-FR" sz="1000" dirty="0" smtClean="0">
                <a:solidFill>
                  <a:schemeClr val="bg1"/>
                </a:solidFill>
              </a:rPr>
              <a:t>PARTENARIAT</a:t>
            </a:r>
            <a:endParaRPr lang="fr-FR" sz="1050" dirty="0">
              <a:solidFill>
                <a:schemeClr val="bg1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3" y="3317701"/>
            <a:ext cx="8982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ZoneTexte 4"/>
          <p:cNvSpPr txBox="1">
            <a:spLocks noChangeArrowheads="1"/>
          </p:cNvSpPr>
          <p:nvPr/>
        </p:nvSpPr>
        <p:spPr bwMode="auto">
          <a:xfrm>
            <a:off x="2916238" y="4794076"/>
            <a:ext cx="158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Pays B</a:t>
            </a:r>
          </a:p>
        </p:txBody>
      </p:sp>
      <p:sp>
        <p:nvSpPr>
          <p:cNvPr id="27" name="ZoneTexte 6"/>
          <p:cNvSpPr txBox="1">
            <a:spLocks noChangeArrowheads="1"/>
          </p:cNvSpPr>
          <p:nvPr/>
        </p:nvSpPr>
        <p:spPr bwMode="auto">
          <a:xfrm>
            <a:off x="3971925" y="4794076"/>
            <a:ext cx="158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>
                <a:latin typeface="Calibri" pitchFamily="34" charset="0"/>
              </a:rPr>
              <a:t>Pays A</a:t>
            </a:r>
          </a:p>
        </p:txBody>
      </p:sp>
      <p:pic>
        <p:nvPicPr>
          <p:cNvPr id="28" name="Picture 2" descr="C:\Documents and Settings\leon\Mes documents\Mes images\cours_intermediation\drapeaux_sur_glob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2093739"/>
            <a:ext cx="720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ZoneTexte 11"/>
          <p:cNvSpPr txBox="1">
            <a:spLocks noChangeArrowheads="1"/>
          </p:cNvSpPr>
          <p:nvPr/>
        </p:nvSpPr>
        <p:spPr bwMode="auto">
          <a:xfrm>
            <a:off x="3276600" y="1915939"/>
            <a:ext cx="18716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00" b="1">
                <a:latin typeface="Calibri" pitchFamily="34" charset="0"/>
              </a:rPr>
              <a:t>Plateforme internationale</a:t>
            </a:r>
          </a:p>
        </p:txBody>
      </p:sp>
      <p:sp>
        <p:nvSpPr>
          <p:cNvPr id="30" name="ZoneTexte 16"/>
          <p:cNvSpPr txBox="1">
            <a:spLocks noChangeArrowheads="1"/>
          </p:cNvSpPr>
          <p:nvPr/>
        </p:nvSpPr>
        <p:spPr bwMode="auto">
          <a:xfrm>
            <a:off x="3707904" y="2997026"/>
            <a:ext cx="12237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800" b="1" dirty="0" smtClean="0">
                <a:solidFill>
                  <a:srgbClr val="FF0000"/>
                </a:solidFill>
                <a:latin typeface="Calibri" pitchFamily="34" charset="0"/>
              </a:rPr>
              <a:t>BUSINESS WATCHER*</a:t>
            </a:r>
            <a:endParaRPr lang="fr-FR" sz="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1" name="ZoneTexte 23"/>
          <p:cNvSpPr txBox="1">
            <a:spLocks noChangeArrowheads="1"/>
          </p:cNvSpPr>
          <p:nvPr/>
        </p:nvSpPr>
        <p:spPr bwMode="auto">
          <a:xfrm>
            <a:off x="6732588" y="6125989"/>
            <a:ext cx="1079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Entrepôt</a:t>
            </a:r>
          </a:p>
        </p:txBody>
      </p:sp>
      <p:sp>
        <p:nvSpPr>
          <p:cNvPr id="32" name="ZoneTexte 24"/>
          <p:cNvSpPr txBox="1">
            <a:spLocks noChangeArrowheads="1"/>
          </p:cNvSpPr>
          <p:nvPr/>
        </p:nvSpPr>
        <p:spPr bwMode="auto">
          <a:xfrm>
            <a:off x="827088" y="6125989"/>
            <a:ext cx="1081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Entrepôt</a:t>
            </a:r>
          </a:p>
        </p:txBody>
      </p:sp>
      <p:pic>
        <p:nvPicPr>
          <p:cNvPr id="33" name="Picture 4" descr="http://www.commerce-rh.fr/uploads/Image/commercerh/illustration%20textes/reseaux-sociau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3173239"/>
            <a:ext cx="576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Arc 33"/>
          <p:cNvSpPr/>
          <p:nvPr/>
        </p:nvSpPr>
        <p:spPr>
          <a:xfrm rot="344756">
            <a:off x="4660900" y="3657426"/>
            <a:ext cx="1871663" cy="431800"/>
          </a:xfrm>
          <a:prstGeom prst="arc">
            <a:avLst>
              <a:gd name="adj1" fmla="val 11077887"/>
              <a:gd name="adj2" fmla="val 0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35" name="Picture 4" descr="http://www.commerce-rh.fr/uploads/Image/commercerh/illustration%20textes/reseaux-sociaux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6013" y="3212926"/>
            <a:ext cx="6286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Arc 35"/>
          <p:cNvSpPr/>
          <p:nvPr/>
        </p:nvSpPr>
        <p:spPr>
          <a:xfrm rot="289439">
            <a:off x="1778000" y="3466926"/>
            <a:ext cx="1873250" cy="433388"/>
          </a:xfrm>
          <a:prstGeom prst="arc">
            <a:avLst>
              <a:gd name="adj1" fmla="val 10973780"/>
              <a:gd name="adj2" fmla="val 21261159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Arc 36"/>
          <p:cNvSpPr/>
          <p:nvPr/>
        </p:nvSpPr>
        <p:spPr>
          <a:xfrm>
            <a:off x="1858963" y="3759026"/>
            <a:ext cx="1871662" cy="431800"/>
          </a:xfrm>
          <a:prstGeom prst="arc">
            <a:avLst>
              <a:gd name="adj1" fmla="val 11077887"/>
              <a:gd name="adj2" fmla="val 21273062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38" name="Picture 6" descr="http://sr.photos1.fotosearch.com/bthumb/CSP/CSP991/k1190577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3663" y="3605039"/>
            <a:ext cx="9366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Arc 38"/>
          <p:cNvSpPr/>
          <p:nvPr/>
        </p:nvSpPr>
        <p:spPr>
          <a:xfrm rot="289439">
            <a:off x="4741863" y="3352626"/>
            <a:ext cx="1871662" cy="431800"/>
          </a:xfrm>
          <a:prstGeom prst="arc">
            <a:avLst>
              <a:gd name="adj1" fmla="val 10721155"/>
              <a:gd name="adj2" fmla="val 21261159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40" name="Picture 8" descr="http://www.3douest.com/3douest/images/upload/temoignages/mair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6375" y="2454101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Arc 40"/>
          <p:cNvSpPr/>
          <p:nvPr/>
        </p:nvSpPr>
        <p:spPr>
          <a:xfrm rot="1440620">
            <a:off x="1985963" y="3031951"/>
            <a:ext cx="1873250" cy="431800"/>
          </a:xfrm>
          <a:prstGeom prst="arc">
            <a:avLst>
              <a:gd name="adj1" fmla="val 10973780"/>
              <a:gd name="adj2" fmla="val 21261159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Arc 41"/>
          <p:cNvSpPr/>
          <p:nvPr/>
        </p:nvSpPr>
        <p:spPr>
          <a:xfrm rot="20620869">
            <a:off x="4594225" y="2995439"/>
            <a:ext cx="1873250" cy="431800"/>
          </a:xfrm>
          <a:prstGeom prst="arc">
            <a:avLst>
              <a:gd name="adj1" fmla="val 10973780"/>
              <a:gd name="adj2" fmla="val 21261159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43" name="Picture 6" descr="http://sr.photos1.fotosearch.com/bthumb/CSP/CSP991/k1190577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550" y="3644726"/>
            <a:ext cx="93662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8" descr="http://www.3douest.com/3douest/images/upload/temoignages/mair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788" y="2381076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ZoneTexte 39"/>
          <p:cNvSpPr txBox="1">
            <a:spLocks noChangeArrowheads="1"/>
          </p:cNvSpPr>
          <p:nvPr/>
        </p:nvSpPr>
        <p:spPr bwMode="auto">
          <a:xfrm>
            <a:off x="7308850" y="3749501"/>
            <a:ext cx="1079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Prestataires</a:t>
            </a:r>
          </a:p>
        </p:txBody>
      </p:sp>
      <p:sp>
        <p:nvSpPr>
          <p:cNvPr id="46" name="ZoneTexte 40"/>
          <p:cNvSpPr txBox="1">
            <a:spLocks noChangeArrowheads="1"/>
          </p:cNvSpPr>
          <p:nvPr/>
        </p:nvSpPr>
        <p:spPr bwMode="auto">
          <a:xfrm>
            <a:off x="6948488" y="3246264"/>
            <a:ext cx="1079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Groupements</a:t>
            </a:r>
          </a:p>
        </p:txBody>
      </p:sp>
      <p:sp>
        <p:nvSpPr>
          <p:cNvPr id="47" name="ZoneTexte 42"/>
          <p:cNvSpPr txBox="1">
            <a:spLocks noChangeArrowheads="1"/>
          </p:cNvSpPr>
          <p:nvPr/>
        </p:nvSpPr>
        <p:spPr bwMode="auto">
          <a:xfrm>
            <a:off x="395288" y="2596976"/>
            <a:ext cx="1081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Collectivités locales</a:t>
            </a:r>
          </a:p>
        </p:txBody>
      </p:sp>
      <p:sp>
        <p:nvSpPr>
          <p:cNvPr id="48" name="ZoneTexte 43"/>
          <p:cNvSpPr txBox="1">
            <a:spLocks noChangeArrowheads="1"/>
          </p:cNvSpPr>
          <p:nvPr/>
        </p:nvSpPr>
        <p:spPr bwMode="auto">
          <a:xfrm>
            <a:off x="6948488" y="2525539"/>
            <a:ext cx="107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Collectivités locales</a:t>
            </a:r>
          </a:p>
        </p:txBody>
      </p:sp>
      <p:sp>
        <p:nvSpPr>
          <p:cNvPr id="49" name="ZoneTexte 44"/>
          <p:cNvSpPr txBox="1">
            <a:spLocks noChangeArrowheads="1"/>
          </p:cNvSpPr>
          <p:nvPr/>
        </p:nvSpPr>
        <p:spPr bwMode="auto">
          <a:xfrm>
            <a:off x="179388" y="3284364"/>
            <a:ext cx="1079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Groupements</a:t>
            </a:r>
          </a:p>
        </p:txBody>
      </p:sp>
      <p:sp>
        <p:nvSpPr>
          <p:cNvPr id="50" name="ZoneTexte 45"/>
          <p:cNvSpPr txBox="1">
            <a:spLocks noChangeArrowheads="1"/>
          </p:cNvSpPr>
          <p:nvPr/>
        </p:nvSpPr>
        <p:spPr bwMode="auto">
          <a:xfrm>
            <a:off x="0" y="3860626"/>
            <a:ext cx="1079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Prestataires</a:t>
            </a:r>
          </a:p>
        </p:txBody>
      </p:sp>
      <p:cxnSp>
        <p:nvCxnSpPr>
          <p:cNvPr id="51" name="Connecteur droit avec flèche 50"/>
          <p:cNvCxnSpPr/>
          <p:nvPr/>
        </p:nvCxnSpPr>
        <p:spPr>
          <a:xfrm>
            <a:off x="4211638" y="2885901"/>
            <a:ext cx="0" cy="792163"/>
          </a:xfrm>
          <a:prstGeom prst="straightConnector1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3708400" y="3246264"/>
            <a:ext cx="1079500" cy="0"/>
          </a:xfrm>
          <a:prstGeom prst="straightConnector1">
            <a:avLst/>
          </a:prstGeom>
          <a:ln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6100" y="5013151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1275" y="5013151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Arc 54"/>
          <p:cNvSpPr/>
          <p:nvPr/>
        </p:nvSpPr>
        <p:spPr>
          <a:xfrm rot="20620869">
            <a:off x="4343400" y="2741439"/>
            <a:ext cx="1873250" cy="696912"/>
          </a:xfrm>
          <a:prstGeom prst="arc">
            <a:avLst>
              <a:gd name="adj1" fmla="val 10680334"/>
              <a:gd name="adj2" fmla="val 19746034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6" name="Arc 55"/>
          <p:cNvSpPr/>
          <p:nvPr/>
        </p:nvSpPr>
        <p:spPr>
          <a:xfrm rot="3116525">
            <a:off x="2471737" y="2952577"/>
            <a:ext cx="1871663" cy="696912"/>
          </a:xfrm>
          <a:prstGeom prst="arc">
            <a:avLst>
              <a:gd name="adj1" fmla="val 11157786"/>
              <a:gd name="adj2" fmla="val 19746034"/>
            </a:avLst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57" name="Picture 2" descr="http://www.apprism.com/wp-content/uploads/2013/01/ICONE-PRODUCTI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063" y="2349326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4" descr="http://www.apprism.com/wp-content/uploads/2013/01/ICONE-PRODUCTI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875" y="2276301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ZoneTexte 48"/>
          <p:cNvSpPr txBox="1">
            <a:spLocks noChangeArrowheads="1"/>
          </p:cNvSpPr>
          <p:nvPr/>
        </p:nvSpPr>
        <p:spPr bwMode="auto">
          <a:xfrm>
            <a:off x="5795963" y="2133426"/>
            <a:ext cx="18002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Agences de développement</a:t>
            </a:r>
          </a:p>
        </p:txBody>
      </p:sp>
      <p:sp>
        <p:nvSpPr>
          <p:cNvPr id="60" name="ZoneTexte 49"/>
          <p:cNvSpPr txBox="1">
            <a:spLocks noChangeArrowheads="1"/>
          </p:cNvSpPr>
          <p:nvPr/>
        </p:nvSpPr>
        <p:spPr bwMode="auto">
          <a:xfrm>
            <a:off x="1258888" y="2133426"/>
            <a:ext cx="18002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Calibri" pitchFamily="34" charset="0"/>
              </a:rPr>
              <a:t>Agences de développement</a:t>
            </a:r>
          </a:p>
        </p:txBody>
      </p:sp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88350" y="5732289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625" y="5805314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ZoneTexte 62"/>
          <p:cNvSpPr txBox="1"/>
          <p:nvPr/>
        </p:nvSpPr>
        <p:spPr>
          <a:xfrm>
            <a:off x="4860032" y="292494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75000"/>
                  </a:schemeClr>
                </a:solidFill>
              </a:rPr>
              <a:t>*BUSINESS WATCHER est l’agent de veille qui rapproche en permanence les besoins compatibles des usagers de notre plateforme collaborative.</a:t>
            </a:r>
            <a:endParaRPr lang="fr-FR" sz="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5" name="Freeform 7"/>
          <p:cNvSpPr>
            <a:spLocks/>
          </p:cNvSpPr>
          <p:nvPr/>
        </p:nvSpPr>
        <p:spPr bwMode="auto">
          <a:xfrm rot="1273863">
            <a:off x="6014405" y="-228223"/>
            <a:ext cx="3216987" cy="3257288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6588224" y="-171400"/>
            <a:ext cx="428625" cy="373063"/>
            <a:chOff x="4678361" y="1274769"/>
            <a:chExt cx="4795838" cy="4159135"/>
          </a:xfrm>
        </p:grpSpPr>
        <p:pic>
          <p:nvPicPr>
            <p:cNvPr id="67" name="Picture 115" descr="pin3.p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69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0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71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72" name="ZoneTexte 71"/>
          <p:cNvSpPr txBox="1"/>
          <p:nvPr/>
        </p:nvSpPr>
        <p:spPr>
          <a:xfrm>
            <a:off x="6300192" y="20811"/>
            <a:ext cx="26642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/>
            <a:r>
              <a:rPr lang="fr-FR" sz="900" dirty="0" smtClean="0"/>
              <a:t> </a:t>
            </a:r>
          </a:p>
          <a:p>
            <a:pPr marL="228600" indent="-228600" algn="just"/>
            <a:r>
              <a:rPr lang="fr-FR" sz="1100" b="1" dirty="0" smtClean="0"/>
              <a:t>LA GLOBALISATION POUR LES NULS !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fr-FR" sz="900" dirty="0" smtClean="0"/>
              <a:t>Offrir sur notre plateforme de commerce collaboratif des fonctionnalités favorisant l’interaction entre TPE/PME, pour trouver, négocier, acheter, vendre, à une échelle internationale.</a:t>
            </a:r>
          </a:p>
          <a:p>
            <a:pPr marL="228600" indent="-228600" algn="just"/>
            <a:endParaRPr lang="fr-FR" sz="900" dirty="0" smtClean="0"/>
          </a:p>
          <a:p>
            <a:pPr marL="228600" indent="-228600" algn="just">
              <a:buFont typeface="+mj-lt"/>
              <a:buAutoNum type="arabicPeriod"/>
            </a:pPr>
            <a:r>
              <a:rPr lang="fr-FR" sz="900" dirty="0" smtClean="0"/>
              <a:t>Développer des services de facilitation d’affaires diversifiés pour augmenter les flux commerciaux et exploiter une ‘autoroute à péage’ générant des revenus récurrents en abonnements,  services, commissions, redevances.</a:t>
            </a:r>
          </a:p>
          <a:p>
            <a:pPr marL="228600" indent="-228600" algn="just">
              <a:buFont typeface="+mj-lt"/>
              <a:buAutoNum type="arabicPeriod"/>
            </a:pPr>
            <a:endParaRPr lang="fr-FR" sz="900" dirty="0" smtClean="0"/>
          </a:p>
          <a:p>
            <a:pPr marL="228600" indent="-228600" algn="just">
              <a:buFont typeface="+mj-lt"/>
              <a:buAutoNum type="arabicPeriod"/>
            </a:pPr>
            <a:r>
              <a:rPr lang="fr-FR" sz="900" dirty="0" smtClean="0"/>
              <a:t>Mutualiser des ressources et  expérimenter de nouvelles relations d’affaires pour contribuer au développement humain sans frontière.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2" descr="http://www.eurecia.com/blog/wp-content/uploads/2013/02/cloud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96952"/>
            <a:ext cx="2784309" cy="2088232"/>
          </a:xfrm>
          <a:prstGeom prst="rect">
            <a:avLst/>
          </a:prstGeom>
          <a:noFill/>
        </p:spPr>
      </p:pic>
      <p:pic>
        <p:nvPicPr>
          <p:cNvPr id="6" name="Picture 4" descr="http://www.1fogenilac.fr/sites/default/files/images/reseau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6744" y="3501008"/>
            <a:ext cx="997076" cy="867152"/>
          </a:xfrm>
          <a:prstGeom prst="rect">
            <a:avLst/>
          </a:prstGeom>
          <a:noFill/>
        </p:spPr>
      </p:pic>
      <p:pic>
        <p:nvPicPr>
          <p:cNvPr id="5" name="Picture 4" descr="http://www.1fogenilac.fr/sites/default/files/images/reseau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2060848"/>
            <a:ext cx="902826" cy="755364"/>
          </a:xfrm>
          <a:prstGeom prst="rect">
            <a:avLst/>
          </a:prstGeom>
          <a:noFill/>
        </p:spPr>
      </p:pic>
      <p:pic>
        <p:nvPicPr>
          <p:cNvPr id="3" name="Picture 4" descr="http://www.1fogenilac.fr/sites/default/files/images/reseau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17032"/>
            <a:ext cx="2857500" cy="2390775"/>
          </a:xfrm>
          <a:prstGeom prst="rect">
            <a:avLst/>
          </a:prstGeom>
          <a:noFill/>
        </p:spPr>
      </p:pic>
      <p:pic>
        <p:nvPicPr>
          <p:cNvPr id="4" name="Picture 4" descr="http://www.1fogenilac.fr/sites/default/files/images/reseau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556792"/>
            <a:ext cx="864096" cy="722960"/>
          </a:xfrm>
          <a:prstGeom prst="rect">
            <a:avLst/>
          </a:prstGeom>
          <a:noFill/>
        </p:spPr>
      </p:pic>
      <p:pic>
        <p:nvPicPr>
          <p:cNvPr id="15" name="Picture 4" descr="http://www.liptinfor.net/photos/minibanner-extranet-nig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988840"/>
            <a:ext cx="450050" cy="360040"/>
          </a:xfrm>
          <a:prstGeom prst="rect">
            <a:avLst/>
          </a:prstGeom>
          <a:noFill/>
        </p:spPr>
      </p:pic>
      <p:pic>
        <p:nvPicPr>
          <p:cNvPr id="16" name="Picture 4" descr="http://www.liptinfor.net/photos/minibanner-extranet-nig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2780928"/>
            <a:ext cx="684075" cy="328356"/>
          </a:xfrm>
          <a:prstGeom prst="rect">
            <a:avLst/>
          </a:prstGeom>
          <a:noFill/>
        </p:spPr>
      </p:pic>
      <p:pic>
        <p:nvPicPr>
          <p:cNvPr id="17" name="Picture 4" descr="http://www.liptinfor.net/photos/minibanner-extranet-nig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2524580"/>
            <a:ext cx="450050" cy="216024"/>
          </a:xfrm>
          <a:prstGeom prst="rect">
            <a:avLst/>
          </a:prstGeom>
          <a:noFill/>
        </p:spPr>
      </p:pic>
      <p:pic>
        <p:nvPicPr>
          <p:cNvPr id="24" name="Picture 4" descr="http://www.liptinfor.net/photos/minibanner-extranet-nige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4221088"/>
            <a:ext cx="702077" cy="336997"/>
          </a:xfrm>
          <a:prstGeom prst="rect">
            <a:avLst/>
          </a:prstGeom>
          <a:noFill/>
        </p:spPr>
      </p:pic>
      <p:sp>
        <p:nvSpPr>
          <p:cNvPr id="25" name="ZoneTexte 24"/>
          <p:cNvSpPr txBox="1"/>
          <p:nvPr/>
        </p:nvSpPr>
        <p:spPr>
          <a:xfrm>
            <a:off x="539552" y="335699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Ecosystème du Franchisé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779912" y="119675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Ecosystème Région  1</a:t>
            </a:r>
            <a:endParaRPr lang="fr-FR" sz="1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8388424" y="28529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0" y="260648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Interconnecter les écosystèmes </a:t>
            </a:r>
          </a:p>
        </p:txBody>
      </p:sp>
      <p:pic>
        <p:nvPicPr>
          <p:cNvPr id="23" name="Picture 4" descr="http://www.1fogenilac.fr/sites/default/files/images/reseau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0624" y="4653136"/>
            <a:ext cx="997076" cy="867152"/>
          </a:xfrm>
          <a:prstGeom prst="rect">
            <a:avLst/>
          </a:prstGeom>
          <a:noFill/>
        </p:spPr>
      </p:pic>
      <p:pic>
        <p:nvPicPr>
          <p:cNvPr id="33" name="Picture 4" descr="http://www.1fogenilac.fr/sites/default/files/images/reseau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756299"/>
            <a:ext cx="997076" cy="867152"/>
          </a:xfrm>
          <a:prstGeom prst="rect">
            <a:avLst/>
          </a:prstGeom>
          <a:noFill/>
        </p:spPr>
      </p:pic>
      <p:sp>
        <p:nvSpPr>
          <p:cNvPr id="38" name="Arc 37"/>
          <p:cNvSpPr/>
          <p:nvPr/>
        </p:nvSpPr>
        <p:spPr>
          <a:xfrm>
            <a:off x="4499992" y="1844824"/>
            <a:ext cx="360040" cy="1872208"/>
          </a:xfrm>
          <a:prstGeom prst="arc">
            <a:avLst>
              <a:gd name="adj1" fmla="val 16200000"/>
              <a:gd name="adj2" fmla="val 4976090"/>
            </a:avLst>
          </a:prstGeom>
          <a:ln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Arc 38"/>
          <p:cNvSpPr/>
          <p:nvPr/>
        </p:nvSpPr>
        <p:spPr>
          <a:xfrm rot="13767522">
            <a:off x="5187760" y="2115953"/>
            <a:ext cx="859711" cy="1963207"/>
          </a:xfrm>
          <a:prstGeom prst="arc">
            <a:avLst>
              <a:gd name="adj1" fmla="val 16479476"/>
              <a:gd name="adj2" fmla="val 4750843"/>
            </a:avLst>
          </a:prstGeom>
          <a:ln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Arc 39"/>
          <p:cNvSpPr/>
          <p:nvPr/>
        </p:nvSpPr>
        <p:spPr>
          <a:xfrm rot="15966212">
            <a:off x="6012461" y="2950131"/>
            <a:ext cx="360040" cy="1872208"/>
          </a:xfrm>
          <a:prstGeom prst="arc">
            <a:avLst>
              <a:gd name="adj1" fmla="val 16479476"/>
              <a:gd name="adj2" fmla="val 5360259"/>
            </a:avLst>
          </a:prstGeom>
          <a:ln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Arc 40"/>
          <p:cNvSpPr/>
          <p:nvPr/>
        </p:nvSpPr>
        <p:spPr>
          <a:xfrm rot="17296342">
            <a:off x="5962218" y="3241515"/>
            <a:ext cx="360040" cy="2418200"/>
          </a:xfrm>
          <a:prstGeom prst="arc">
            <a:avLst>
              <a:gd name="adj1" fmla="val 16479476"/>
              <a:gd name="adj2" fmla="val 5396282"/>
            </a:avLst>
          </a:prstGeom>
          <a:ln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Arc 41"/>
          <p:cNvSpPr/>
          <p:nvPr/>
        </p:nvSpPr>
        <p:spPr>
          <a:xfrm rot="18917289">
            <a:off x="6022055" y="3501114"/>
            <a:ext cx="360040" cy="3181856"/>
          </a:xfrm>
          <a:prstGeom prst="arc">
            <a:avLst>
              <a:gd name="adj1" fmla="val 16479476"/>
              <a:gd name="adj2" fmla="val 5157373"/>
            </a:avLst>
          </a:prstGeom>
          <a:ln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c 42"/>
          <p:cNvSpPr/>
          <p:nvPr/>
        </p:nvSpPr>
        <p:spPr>
          <a:xfrm rot="14408914">
            <a:off x="3270901" y="3239901"/>
            <a:ext cx="360040" cy="2521729"/>
          </a:xfrm>
          <a:prstGeom prst="arc">
            <a:avLst>
              <a:gd name="adj1" fmla="val 16479476"/>
              <a:gd name="adj2" fmla="val 5576217"/>
            </a:avLst>
          </a:prstGeom>
          <a:ln>
            <a:solidFill>
              <a:schemeClr val="accent6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1331640" y="4725144"/>
            <a:ext cx="1944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Corps intermédiaires </a:t>
            </a:r>
            <a:endParaRPr lang="fr-FR" sz="1000" b="1" dirty="0"/>
          </a:p>
        </p:txBody>
      </p:sp>
      <p:pic>
        <p:nvPicPr>
          <p:cNvPr id="49" name="Picture 2" descr="C:\Documents and Settings\leon\Mes documents\Mes images\cours_intermediation\drapeaux_sur_globe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700808"/>
            <a:ext cx="11521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Arc 49"/>
          <p:cNvSpPr/>
          <p:nvPr/>
        </p:nvSpPr>
        <p:spPr>
          <a:xfrm>
            <a:off x="-540568" y="2204864"/>
            <a:ext cx="5184576" cy="2952328"/>
          </a:xfrm>
          <a:prstGeom prst="arc">
            <a:avLst>
              <a:gd name="adj1" fmla="val 14294719"/>
              <a:gd name="adj2" fmla="val 21515376"/>
            </a:avLst>
          </a:prstGeom>
          <a:ln>
            <a:solidFill>
              <a:srgbClr val="0070C0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0" y="1484784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Réseau Global</a:t>
            </a:r>
            <a:endParaRPr lang="fr-FR" sz="1200" b="1" dirty="0"/>
          </a:p>
        </p:txBody>
      </p:sp>
      <p:sp>
        <p:nvSpPr>
          <p:cNvPr id="53" name="Freeform 7"/>
          <p:cNvSpPr>
            <a:spLocks/>
          </p:cNvSpPr>
          <p:nvPr/>
        </p:nvSpPr>
        <p:spPr bwMode="auto">
          <a:xfrm rot="1273863">
            <a:off x="6532859" y="-35658"/>
            <a:ext cx="2765970" cy="2918877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7040301" y="118740"/>
            <a:ext cx="428625" cy="373063"/>
            <a:chOff x="4678361" y="1274769"/>
            <a:chExt cx="4795838" cy="4159135"/>
          </a:xfrm>
        </p:grpSpPr>
        <p:pic>
          <p:nvPicPr>
            <p:cNvPr id="55" name="Picture 115" descr="pin3.p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57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8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59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60" name="ZoneTexte 59"/>
          <p:cNvSpPr txBox="1"/>
          <p:nvPr/>
        </p:nvSpPr>
        <p:spPr>
          <a:xfrm>
            <a:off x="6804248" y="451118"/>
            <a:ext cx="237626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 La plateforme collaborative CIOA permet la création d’écosystèmes  interconnectés</a:t>
            </a:r>
          </a:p>
          <a:p>
            <a:r>
              <a:rPr lang="fr-FR" sz="1000" dirty="0" smtClean="0"/>
              <a:t> </a:t>
            </a:r>
          </a:p>
          <a:p>
            <a:r>
              <a:rPr lang="fr-FR" sz="1000" dirty="0" smtClean="0"/>
              <a:t>Chaque écosystème est structuré pour :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000" dirty="0" smtClean="0"/>
              <a:t>Mettre en réseau les acteurs du développement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000" dirty="0" smtClean="0"/>
              <a:t>Doter les corps intermédiaires d’outils pour fédérer les entreprises 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000" dirty="0" smtClean="0"/>
              <a:t>Mettre en réseau les entreprises et leurs fournir des ressources mutualisées  et du support.</a:t>
            </a:r>
          </a:p>
          <a:p>
            <a:pPr lvl="1">
              <a:buFontTx/>
              <a:buChar char="-"/>
            </a:pPr>
            <a:endParaRPr lang="fr-FR" sz="1200" dirty="0" smtClean="0"/>
          </a:p>
        </p:txBody>
      </p:sp>
      <p:pic>
        <p:nvPicPr>
          <p:cNvPr id="65" name="Picture 4" descr="http://www.liptinfor.net/photos/minibanner-extranet-nig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5949280"/>
            <a:ext cx="1200133" cy="576064"/>
          </a:xfrm>
          <a:prstGeom prst="rect">
            <a:avLst/>
          </a:prstGeom>
          <a:noFill/>
        </p:spPr>
      </p:pic>
      <p:sp>
        <p:nvSpPr>
          <p:cNvPr id="47" name="ZoneTexte 46"/>
          <p:cNvSpPr txBox="1"/>
          <p:nvPr/>
        </p:nvSpPr>
        <p:spPr>
          <a:xfrm>
            <a:off x="2987824" y="6381328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Son réseau d’Entreprises</a:t>
            </a:r>
            <a:endParaRPr lang="fr-FR" sz="800" dirty="0"/>
          </a:p>
        </p:txBody>
      </p:sp>
      <p:pic>
        <p:nvPicPr>
          <p:cNvPr id="66" name="Picture 4" descr="http://www.liptinfor.net/photos/minibanner-extranet-nig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5517232"/>
            <a:ext cx="1200133" cy="576064"/>
          </a:xfrm>
          <a:prstGeom prst="rect">
            <a:avLst/>
          </a:prstGeom>
          <a:noFill/>
        </p:spPr>
      </p:pic>
      <p:sp>
        <p:nvSpPr>
          <p:cNvPr id="67" name="ZoneTexte 66"/>
          <p:cNvSpPr txBox="1"/>
          <p:nvPr/>
        </p:nvSpPr>
        <p:spPr>
          <a:xfrm>
            <a:off x="467544" y="5949280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Ecosystème d’Entreprises</a:t>
            </a:r>
            <a:endParaRPr lang="fr-FR" sz="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3995936" y="50131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RESEAU PAYS</a:t>
            </a:r>
            <a:endParaRPr lang="fr-FR" b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5724128" y="2636912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Ecosystème Région  2</a:t>
            </a:r>
            <a:endParaRPr lang="fr-FR" sz="10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660232" y="3429000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Ecosystème Région  3</a:t>
            </a:r>
            <a:endParaRPr lang="fr-FR" sz="1000" dirty="0"/>
          </a:p>
        </p:txBody>
      </p:sp>
      <p:sp>
        <p:nvSpPr>
          <p:cNvPr id="54" name="ZoneTexte 53"/>
          <p:cNvSpPr txBox="1"/>
          <p:nvPr/>
        </p:nvSpPr>
        <p:spPr>
          <a:xfrm>
            <a:off x="7092280" y="508518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Ecosystème thématique 1</a:t>
            </a:r>
            <a:endParaRPr lang="fr-FR" sz="1000" dirty="0"/>
          </a:p>
        </p:txBody>
      </p:sp>
      <p:sp>
        <p:nvSpPr>
          <p:cNvPr id="56" name="ZoneTexte 55"/>
          <p:cNvSpPr txBox="1"/>
          <p:nvPr/>
        </p:nvSpPr>
        <p:spPr>
          <a:xfrm>
            <a:off x="6372200" y="645333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Ecosystème thématique 2</a:t>
            </a:r>
            <a:endParaRPr lang="fr-FR" sz="1000" dirty="0"/>
          </a:p>
        </p:txBody>
      </p:sp>
      <p:sp>
        <p:nvSpPr>
          <p:cNvPr id="61" name="ZoneTexte 60"/>
          <p:cNvSpPr txBox="1"/>
          <p:nvPr/>
        </p:nvSpPr>
        <p:spPr>
          <a:xfrm>
            <a:off x="1403648" y="4149080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Syndicat patronal </a:t>
            </a:r>
            <a:endParaRPr lang="fr-FR" sz="800" dirty="0"/>
          </a:p>
        </p:txBody>
      </p:sp>
      <p:sp>
        <p:nvSpPr>
          <p:cNvPr id="62" name="ZoneTexte 61"/>
          <p:cNvSpPr txBox="1"/>
          <p:nvPr/>
        </p:nvSpPr>
        <p:spPr>
          <a:xfrm>
            <a:off x="827584" y="3861048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Incubateur </a:t>
            </a:r>
            <a:endParaRPr lang="fr-FR" sz="800" dirty="0"/>
          </a:p>
        </p:txBody>
      </p:sp>
      <p:sp>
        <p:nvSpPr>
          <p:cNvPr id="63" name="ZoneTexte 62"/>
          <p:cNvSpPr txBox="1"/>
          <p:nvPr/>
        </p:nvSpPr>
        <p:spPr>
          <a:xfrm>
            <a:off x="2411760" y="4013448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Collectivités locale</a:t>
            </a:r>
            <a:endParaRPr lang="fr-FR" sz="800" dirty="0"/>
          </a:p>
        </p:txBody>
      </p:sp>
      <p:sp>
        <p:nvSpPr>
          <p:cNvPr id="64" name="ZoneTexte 63"/>
          <p:cNvSpPr txBox="1"/>
          <p:nvPr/>
        </p:nvSpPr>
        <p:spPr>
          <a:xfrm>
            <a:off x="395536" y="4869160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Courtier </a:t>
            </a:r>
            <a:endParaRPr lang="fr-FR" sz="800" dirty="0"/>
          </a:p>
        </p:txBody>
      </p:sp>
      <p:sp>
        <p:nvSpPr>
          <p:cNvPr id="70" name="ZoneTexte 69"/>
          <p:cNvSpPr txBox="1"/>
          <p:nvPr/>
        </p:nvSpPr>
        <p:spPr>
          <a:xfrm>
            <a:off x="1835696" y="544580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Agences de développement</a:t>
            </a:r>
            <a:endParaRPr lang="fr-FR" sz="800" dirty="0"/>
          </a:p>
        </p:txBody>
      </p:sp>
      <p:sp>
        <p:nvSpPr>
          <p:cNvPr id="71" name="ZoneTexte 70"/>
          <p:cNvSpPr txBox="1"/>
          <p:nvPr/>
        </p:nvSpPr>
        <p:spPr>
          <a:xfrm>
            <a:off x="2771800" y="5733256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/>
              <a:t>Exploitation directe du Franchisé</a:t>
            </a:r>
            <a:endParaRPr lang="fr-F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0" y="116632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Votre enseigne </a:t>
            </a:r>
            <a:r>
              <a:rPr lang="fr-FR" sz="2800" b="1" dirty="0" smtClean="0">
                <a:solidFill>
                  <a:schemeClr val="bg1"/>
                </a:solidFill>
              </a:rPr>
              <a:t>en </a:t>
            </a:r>
            <a:r>
              <a:rPr lang="fr-FR" sz="2800" b="1" dirty="0" smtClean="0">
                <a:solidFill>
                  <a:schemeClr val="bg1"/>
                </a:solidFill>
              </a:rPr>
              <a:t>Afrique ?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72816"/>
            <a:ext cx="20574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467544" y="3573016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Léon LUCIDE, </a:t>
            </a:r>
          </a:p>
          <a:p>
            <a:r>
              <a:rPr lang="fr-FR" sz="800" dirty="0" smtClean="0"/>
              <a:t>Président du CIOA</a:t>
            </a:r>
            <a:endParaRPr lang="fr-FR" sz="800" dirty="0"/>
          </a:p>
        </p:txBody>
      </p:sp>
      <p:sp>
        <p:nvSpPr>
          <p:cNvPr id="6" name="ZoneTexte 5"/>
          <p:cNvSpPr txBox="1"/>
          <p:nvPr/>
        </p:nvSpPr>
        <p:spPr>
          <a:xfrm>
            <a:off x="3419872" y="1772816"/>
            <a:ext cx="53285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dirty="0" smtClean="0"/>
              <a:t>3ème congrès des Franchiseurs et des Directeurs de Réseaux organisé par le CEDRE le mercredi 29 janvier 2014</a:t>
            </a:r>
            <a:endParaRPr lang="fr-FR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251520" y="260648"/>
          <a:ext cx="889248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260648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23528" y="2132856"/>
          <a:ext cx="864096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260648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836712"/>
            <a:ext cx="2839688" cy="1135875"/>
            <a:chOff x="5535" y="1305516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1305516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1305516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Facteurs porteurs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933261"/>
            <a:ext cx="2356941" cy="942776"/>
            <a:chOff x="2476064" y="1402065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Marché </a:t>
              </a:r>
              <a:endParaRPr lang="fr-FR" sz="1700" b="1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933261"/>
            <a:ext cx="2356941" cy="942776"/>
            <a:chOff x="4503033" y="1402065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Cadre légal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933261"/>
            <a:ext cx="2356941" cy="942776"/>
            <a:chOff x="6530003" y="1402065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Environnement socio-éco</a:t>
              </a:r>
              <a:endParaRPr lang="fr-FR" sz="1700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6740665" y="2369224"/>
            <a:ext cx="1558270" cy="1997545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7040301" y="2711028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6804248" y="3043406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 </a:t>
            </a:r>
            <a:r>
              <a:rPr lang="fr-FR" sz="1100" b="1" dirty="0" smtClean="0"/>
              <a:t>Le marché est  mur 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23528" y="2348880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260648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924973"/>
            <a:ext cx="2839688" cy="1135875"/>
            <a:chOff x="5535" y="1305516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1305516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1305516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Facteurs porteurs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1021522"/>
            <a:ext cx="2356941" cy="942776"/>
            <a:chOff x="2476064" y="1402065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Marché </a:t>
              </a:r>
              <a:endParaRPr lang="fr-FR" sz="1700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1021522"/>
            <a:ext cx="2356941" cy="942776"/>
            <a:chOff x="4503033" y="1402065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Cadre légal</a:t>
              </a:r>
              <a:endParaRPr lang="fr-FR" sz="1700" b="1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1021522"/>
            <a:ext cx="2356941" cy="942776"/>
            <a:chOff x="6530003" y="1402065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Environnement socio-éco</a:t>
              </a:r>
              <a:endParaRPr lang="fr-FR" sz="1700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7244721" y="3665368"/>
            <a:ext cx="1558270" cy="1997545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7544357" y="4007172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7308304" y="4339550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 </a:t>
            </a:r>
            <a:r>
              <a:rPr lang="fr-FR" sz="1100" b="1" dirty="0" smtClean="0"/>
              <a:t>Une sécurité juridique qui progresse à grand pas</a:t>
            </a:r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0" y="2177480"/>
          <a:ext cx="86409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91440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0" y="260648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La Franchise en Afrique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31295" y="836712"/>
            <a:ext cx="2839688" cy="1135875"/>
            <a:chOff x="5535" y="1305516"/>
            <a:chExt cx="2839688" cy="1135875"/>
          </a:xfrm>
        </p:grpSpPr>
        <p:sp>
          <p:nvSpPr>
            <p:cNvPr id="15" name="Chevron 14"/>
            <p:cNvSpPr/>
            <p:nvPr/>
          </p:nvSpPr>
          <p:spPr>
            <a:xfrm>
              <a:off x="5535" y="1305516"/>
              <a:ext cx="2839688" cy="1135875"/>
            </a:xfrm>
            <a:prstGeom prst="chevron">
              <a:avLst/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573473" y="1305516"/>
              <a:ext cx="1703813" cy="113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17145" rIns="0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700" kern="1200" dirty="0" smtClean="0"/>
                <a:t>Facteurs porteurs</a:t>
              </a:r>
              <a:endParaRPr lang="fr-FR" sz="2700" kern="12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601824" y="933261"/>
            <a:ext cx="2356941" cy="942776"/>
            <a:chOff x="2476064" y="1402065"/>
            <a:chExt cx="2356941" cy="942776"/>
          </a:xfrm>
        </p:grpSpPr>
        <p:sp>
          <p:nvSpPr>
            <p:cNvPr id="13" name="Chevron 12"/>
            <p:cNvSpPr/>
            <p:nvPr/>
          </p:nvSpPr>
          <p:spPr>
            <a:xfrm>
              <a:off x="2476064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hevron 6"/>
            <p:cNvSpPr/>
            <p:nvPr/>
          </p:nvSpPr>
          <p:spPr>
            <a:xfrm>
              <a:off x="2947452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Marché </a:t>
              </a:r>
              <a:endParaRPr lang="fr-FR" sz="1700" kern="1200" dirty="0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628793" y="933261"/>
            <a:ext cx="2356941" cy="942776"/>
            <a:chOff x="4503033" y="1402065"/>
            <a:chExt cx="2356941" cy="942776"/>
          </a:xfrm>
        </p:grpSpPr>
        <p:sp>
          <p:nvSpPr>
            <p:cNvPr id="11" name="Chevron 10"/>
            <p:cNvSpPr/>
            <p:nvPr/>
          </p:nvSpPr>
          <p:spPr>
            <a:xfrm>
              <a:off x="4503033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hevron 8"/>
            <p:cNvSpPr/>
            <p:nvPr/>
          </p:nvSpPr>
          <p:spPr>
            <a:xfrm>
              <a:off x="4974421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Cadre légal</a:t>
              </a:r>
              <a:endParaRPr lang="fr-FR" sz="1700" kern="12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6655763" y="933261"/>
            <a:ext cx="2356941" cy="942776"/>
            <a:chOff x="6530003" y="1402065"/>
            <a:chExt cx="2356941" cy="942776"/>
          </a:xfrm>
        </p:grpSpPr>
        <p:sp>
          <p:nvSpPr>
            <p:cNvPr id="9" name="Chevron 8"/>
            <p:cNvSpPr/>
            <p:nvPr/>
          </p:nvSpPr>
          <p:spPr>
            <a:xfrm>
              <a:off x="6530003" y="1402065"/>
              <a:ext cx="2356941" cy="942776"/>
            </a:xfrm>
            <a:prstGeom prst="chevron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hevron 10"/>
            <p:cNvSpPr/>
            <p:nvPr/>
          </p:nvSpPr>
          <p:spPr>
            <a:xfrm>
              <a:off x="7001391" y="1402065"/>
              <a:ext cx="1414165" cy="942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10795" rIns="0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b="1" kern="1200" dirty="0" smtClean="0"/>
                <a:t>Environnement socio-éco</a:t>
              </a:r>
              <a:endParaRPr lang="fr-FR" sz="1700" b="1" kern="1200" dirty="0"/>
            </a:p>
          </p:txBody>
        </p:sp>
      </p:grpSp>
      <p:sp>
        <p:nvSpPr>
          <p:cNvPr id="17" name="Freeform 7"/>
          <p:cNvSpPr>
            <a:spLocks/>
          </p:cNvSpPr>
          <p:nvPr/>
        </p:nvSpPr>
        <p:spPr bwMode="auto">
          <a:xfrm rot="1273863">
            <a:off x="7257504" y="2919169"/>
            <a:ext cx="1599926" cy="1495011"/>
          </a:xfrm>
          <a:custGeom>
            <a:avLst/>
            <a:gdLst>
              <a:gd name="T0" fmla="*/ 985 w 1153"/>
              <a:gd name="T1" fmla="*/ 114 h 985"/>
              <a:gd name="T2" fmla="*/ 985 w 1153"/>
              <a:gd name="T3" fmla="*/ 114 h 985"/>
              <a:gd name="T4" fmla="*/ 1017 w 1153"/>
              <a:gd name="T5" fmla="*/ 242 h 985"/>
              <a:gd name="T6" fmla="*/ 1073 w 1153"/>
              <a:gd name="T7" fmla="*/ 462 h 985"/>
              <a:gd name="T8" fmla="*/ 1153 w 1153"/>
              <a:gd name="T9" fmla="*/ 763 h 985"/>
              <a:gd name="T10" fmla="*/ 180 w 1153"/>
              <a:gd name="T11" fmla="*/ 985 h 985"/>
              <a:gd name="T12" fmla="*/ 180 w 1153"/>
              <a:gd name="T13" fmla="*/ 985 h 985"/>
              <a:gd name="T14" fmla="*/ 104 w 1153"/>
              <a:gd name="T15" fmla="*/ 693 h 985"/>
              <a:gd name="T16" fmla="*/ 48 w 1153"/>
              <a:gd name="T17" fmla="*/ 478 h 985"/>
              <a:gd name="T18" fmla="*/ 16 w 1153"/>
              <a:gd name="T19" fmla="*/ 348 h 985"/>
              <a:gd name="T20" fmla="*/ 16 w 1153"/>
              <a:gd name="T21" fmla="*/ 348 h 985"/>
              <a:gd name="T22" fmla="*/ 6 w 1153"/>
              <a:gd name="T23" fmla="*/ 296 h 985"/>
              <a:gd name="T24" fmla="*/ 2 w 1153"/>
              <a:gd name="T25" fmla="*/ 252 h 985"/>
              <a:gd name="T26" fmla="*/ 0 w 1153"/>
              <a:gd name="T27" fmla="*/ 210 h 985"/>
              <a:gd name="T28" fmla="*/ 965 w 1153"/>
              <a:gd name="T29" fmla="*/ 0 h 985"/>
              <a:gd name="T30" fmla="*/ 965 w 1153"/>
              <a:gd name="T31" fmla="*/ 0 h 985"/>
              <a:gd name="T32" fmla="*/ 971 w 1153"/>
              <a:gd name="T33" fmla="*/ 36 h 985"/>
              <a:gd name="T34" fmla="*/ 977 w 1153"/>
              <a:gd name="T35" fmla="*/ 72 h 985"/>
              <a:gd name="T36" fmla="*/ 985 w 1153"/>
              <a:gd name="T37" fmla="*/ 114 h 985"/>
              <a:gd name="T38" fmla="*/ 985 w 1153"/>
              <a:gd name="T39" fmla="*/ 114 h 9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53"/>
              <a:gd name="T61" fmla="*/ 0 h 985"/>
              <a:gd name="T62" fmla="*/ 1153 w 1153"/>
              <a:gd name="T63" fmla="*/ 985 h 9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53" h="985">
                <a:moveTo>
                  <a:pt x="985" y="114"/>
                </a:moveTo>
                <a:lnTo>
                  <a:pt x="985" y="114"/>
                </a:lnTo>
                <a:lnTo>
                  <a:pt x="1017" y="242"/>
                </a:lnTo>
                <a:lnTo>
                  <a:pt x="1073" y="462"/>
                </a:lnTo>
                <a:lnTo>
                  <a:pt x="1153" y="763"/>
                </a:lnTo>
                <a:lnTo>
                  <a:pt x="180" y="985"/>
                </a:lnTo>
                <a:lnTo>
                  <a:pt x="104" y="693"/>
                </a:lnTo>
                <a:lnTo>
                  <a:pt x="48" y="478"/>
                </a:lnTo>
                <a:lnTo>
                  <a:pt x="16" y="348"/>
                </a:lnTo>
                <a:lnTo>
                  <a:pt x="6" y="296"/>
                </a:lnTo>
                <a:lnTo>
                  <a:pt x="2" y="252"/>
                </a:lnTo>
                <a:lnTo>
                  <a:pt x="0" y="210"/>
                </a:lnTo>
                <a:lnTo>
                  <a:pt x="965" y="0"/>
                </a:lnTo>
                <a:lnTo>
                  <a:pt x="971" y="36"/>
                </a:lnTo>
                <a:lnTo>
                  <a:pt x="977" y="72"/>
                </a:lnTo>
                <a:lnTo>
                  <a:pt x="985" y="114"/>
                </a:lnTo>
                <a:close/>
              </a:path>
            </a:pathLst>
          </a:custGeom>
          <a:solidFill>
            <a:srgbClr val="FEE692"/>
          </a:solidFill>
          <a:ln w="9525">
            <a:noFill/>
            <a:round/>
            <a:headEnd/>
            <a:tailEnd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8" name="Group 111"/>
          <p:cNvGrpSpPr>
            <a:grpSpLocks/>
          </p:cNvGrpSpPr>
          <p:nvPr/>
        </p:nvGrpSpPr>
        <p:grpSpPr bwMode="auto">
          <a:xfrm>
            <a:off x="7479640" y="2780927"/>
            <a:ext cx="428625" cy="373063"/>
            <a:chOff x="4678361" y="1274769"/>
            <a:chExt cx="4795838" cy="4159135"/>
          </a:xfrm>
        </p:grpSpPr>
        <p:pic>
          <p:nvPicPr>
            <p:cNvPr id="19" name="Picture 115" descr="pin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1295399"/>
              <a:ext cx="4775199" cy="4138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uppe 69"/>
            <p:cNvGrpSpPr>
              <a:grpSpLocks/>
            </p:cNvGrpSpPr>
            <p:nvPr/>
          </p:nvGrpSpPr>
          <p:grpSpPr bwMode="auto">
            <a:xfrm>
              <a:off x="4678361" y="1274769"/>
              <a:ext cx="4135439" cy="4115049"/>
              <a:chOff x="6985496" y="4742888"/>
              <a:chExt cx="1340936" cy="1335810"/>
            </a:xfrm>
          </p:grpSpPr>
          <p:sp>
            <p:nvSpPr>
              <p:cNvPr id="21" name="Ellipse 101"/>
              <p:cNvSpPr/>
              <p:nvPr/>
            </p:nvSpPr>
            <p:spPr bwMode="auto">
              <a:xfrm>
                <a:off x="6990733" y="4742888"/>
                <a:ext cx="1335699" cy="1335810"/>
              </a:xfrm>
              <a:prstGeom prst="ellipse">
                <a:avLst/>
              </a:prstGeom>
              <a:gradFill flip="none" rotWithShape="1">
                <a:gsLst>
                  <a:gs pos="0">
                    <a:srgbClr val="FB0036"/>
                  </a:gs>
                  <a:gs pos="100000">
                    <a:srgbClr val="D60015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C00000"/>
                </a:solidFill>
                <a:prstDash val="solid"/>
              </a:ln>
              <a:effectLst>
                <a:innerShdw blurRad="190500" dist="114300" dir="570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2" name="Måne 64"/>
              <p:cNvSpPr/>
              <p:nvPr/>
            </p:nvSpPr>
            <p:spPr bwMode="auto">
              <a:xfrm rot="16552097">
                <a:off x="7295809" y="5110022"/>
                <a:ext cx="645832" cy="1266457"/>
              </a:xfrm>
              <a:prstGeom prst="moon">
                <a:avLst>
                  <a:gd name="adj" fmla="val 18952"/>
                </a:avLst>
              </a:prstGeom>
              <a:gradFill flip="none" rotWithShape="1">
                <a:gsLst>
                  <a:gs pos="24000">
                    <a:sysClr val="windowText" lastClr="000000">
                      <a:alpha val="24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latin typeface="Calibri" pitchFamily="-111" charset="0"/>
                </a:endParaRPr>
              </a:p>
            </p:txBody>
          </p:sp>
          <p:sp>
            <p:nvSpPr>
              <p:cNvPr id="23" name="Ellipse 103"/>
              <p:cNvSpPr>
                <a:spLocks noChangeArrowheads="1"/>
              </p:cNvSpPr>
              <p:nvPr/>
            </p:nvSpPr>
            <p:spPr bwMode="auto">
              <a:xfrm>
                <a:off x="7169801" y="4788850"/>
                <a:ext cx="984882" cy="718148"/>
              </a:xfrm>
              <a:prstGeom prst="ellipse">
                <a:avLst/>
              </a:prstGeom>
              <a:gradFill rotWithShape="1">
                <a:gsLst>
                  <a:gs pos="0">
                    <a:srgbClr val="8EB4E3">
                      <a:alpha val="0"/>
                    </a:srgbClr>
                  </a:gs>
                  <a:gs pos="100000">
                    <a:srgbClr val="FFFFFF">
                      <a:alpha val="76999"/>
                    </a:srgbClr>
                  </a:gs>
                </a:gsLst>
                <a:lin ang="16200000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4" name="ZoneTexte 23"/>
          <p:cNvSpPr txBox="1"/>
          <p:nvPr/>
        </p:nvSpPr>
        <p:spPr>
          <a:xfrm>
            <a:off x="7380312" y="3284984"/>
            <a:ext cx="155685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Un potentiel extraordinaire  à exploiter </a:t>
            </a:r>
          </a:p>
          <a:p>
            <a:endParaRPr lang="fr-F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25942</TotalTime>
  <Words>1046</Words>
  <Application>Microsoft Office PowerPoint</Application>
  <PresentationFormat>Affichage à l'écran (4:3)</PresentationFormat>
  <Paragraphs>239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PECAM</dc:title>
  <dc:creator>Leon Lucide</dc:creator>
  <cp:lastModifiedBy>Leon Lucide</cp:lastModifiedBy>
  <cp:revision>77</cp:revision>
  <dcterms:created xsi:type="dcterms:W3CDTF">2013-11-25T21:40:33Z</dcterms:created>
  <dcterms:modified xsi:type="dcterms:W3CDTF">2014-02-05T16:51:06Z</dcterms:modified>
</cp:coreProperties>
</file>